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4" r:id="rId11"/>
  </p:sldMasterIdLst>
  <p:notesMasterIdLst>
    <p:notesMasterId r:id="rId53"/>
  </p:notesMasterIdLst>
  <p:handoutMasterIdLst>
    <p:handoutMasterId r:id="rId54"/>
  </p:handoutMasterIdLst>
  <p:sldIdLst>
    <p:sldId id="353" r:id="rId12"/>
    <p:sldId id="337" r:id="rId13"/>
    <p:sldId id="347" r:id="rId14"/>
    <p:sldId id="367" r:id="rId15"/>
    <p:sldId id="354" r:id="rId16"/>
    <p:sldId id="355" r:id="rId17"/>
    <p:sldId id="346" r:id="rId18"/>
    <p:sldId id="348" r:id="rId19"/>
    <p:sldId id="356" r:id="rId20"/>
    <p:sldId id="357" r:id="rId21"/>
    <p:sldId id="283" r:id="rId22"/>
    <p:sldId id="350" r:id="rId23"/>
    <p:sldId id="351" r:id="rId24"/>
    <p:sldId id="352" r:id="rId25"/>
    <p:sldId id="364" r:id="rId26"/>
    <p:sldId id="363" r:id="rId27"/>
    <p:sldId id="365" r:id="rId28"/>
    <p:sldId id="366" r:id="rId29"/>
    <p:sldId id="394" r:id="rId30"/>
    <p:sldId id="395" r:id="rId31"/>
    <p:sldId id="371" r:id="rId32"/>
    <p:sldId id="372" r:id="rId33"/>
    <p:sldId id="390" r:id="rId34"/>
    <p:sldId id="391" r:id="rId35"/>
    <p:sldId id="368" r:id="rId36"/>
    <p:sldId id="369" r:id="rId37"/>
    <p:sldId id="392" r:id="rId38"/>
    <p:sldId id="393" r:id="rId39"/>
    <p:sldId id="389" r:id="rId40"/>
    <p:sldId id="377" r:id="rId41"/>
    <p:sldId id="386" r:id="rId42"/>
    <p:sldId id="387" r:id="rId43"/>
    <p:sldId id="388" r:id="rId44"/>
    <p:sldId id="373" r:id="rId45"/>
    <p:sldId id="374" r:id="rId46"/>
    <p:sldId id="381" r:id="rId47"/>
    <p:sldId id="383" r:id="rId48"/>
    <p:sldId id="384" r:id="rId49"/>
    <p:sldId id="382" r:id="rId50"/>
    <p:sldId id="345" r:id="rId51"/>
    <p:sldId id="396" r:id="rId52"/>
  </p:sldIdLst>
  <p:sldSz cx="12192000" cy="6858000"/>
  <p:notesSz cx="6858000" cy="9144000"/>
  <p:embeddedFontLst>
    <p:embeddedFont>
      <p:font typeface="Montserrat" panose="00000500000000000000" pitchFamily="2" charset="0"/>
      <p:regular r:id="rId55"/>
      <p:bold r:id="rId56"/>
      <p:italic r:id="rId57"/>
      <p:boldItalic r:id="rId58"/>
    </p:embeddedFont>
    <p:embeddedFont>
      <p:font typeface="Montserrat Light" panose="00000400000000000000" pitchFamily="2" charset="0"/>
      <p:regular r:id="rId59"/>
      <p:italic r:id="rId60"/>
    </p:embeddedFont>
  </p:embeddedFontLst>
  <p:custDataLst>
    <p:custData r:id="rId5"/>
    <p:custData r:id="rId2"/>
    <p:custData r:id="rId9"/>
    <p:custData r:id="rId7"/>
    <p:custData r:id="rId10"/>
    <p:custData r:id="rId6"/>
    <p:custData r:id="rId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89B0BE8-717A-4DC8-BCF0-D3A70DAE2A30}">
          <p14:sldIdLst>
            <p14:sldId id="353"/>
            <p14:sldId id="337"/>
            <p14:sldId id="347"/>
            <p14:sldId id="367"/>
            <p14:sldId id="354"/>
            <p14:sldId id="355"/>
          </p14:sldIdLst>
        </p14:section>
        <p14:section name="Dividers" id="{7520AF0E-5BA6-468E-916C-26CA5937860C}">
          <p14:sldIdLst>
            <p14:sldId id="346"/>
            <p14:sldId id="348"/>
            <p14:sldId id="356"/>
            <p14:sldId id="357"/>
          </p14:sldIdLst>
        </p14:section>
        <p14:section name="Templates" id="{0AF69CD8-1E25-4C51-B11D-3618F23CD599}">
          <p14:sldIdLst>
            <p14:sldId id="283"/>
            <p14:sldId id="350"/>
            <p14:sldId id="351"/>
            <p14:sldId id="352"/>
          </p14:sldIdLst>
        </p14:section>
        <p14:section name="Key Slides" id="{EDC19FA5-66D4-4595-A076-3ED555C8FEC8}">
          <p14:sldIdLst>
            <p14:sldId id="364"/>
            <p14:sldId id="363"/>
            <p14:sldId id="365"/>
            <p14:sldId id="366"/>
            <p14:sldId id="394"/>
            <p14:sldId id="395"/>
            <p14:sldId id="371"/>
            <p14:sldId id="372"/>
            <p14:sldId id="390"/>
            <p14:sldId id="391"/>
            <p14:sldId id="368"/>
            <p14:sldId id="369"/>
            <p14:sldId id="392"/>
            <p14:sldId id="393"/>
            <p14:sldId id="389"/>
            <p14:sldId id="377"/>
            <p14:sldId id="386"/>
            <p14:sldId id="387"/>
            <p14:sldId id="388"/>
            <p14:sldId id="373"/>
            <p14:sldId id="374"/>
            <p14:sldId id="381"/>
            <p14:sldId id="383"/>
            <p14:sldId id="384"/>
            <p14:sldId id="382"/>
          </p14:sldIdLst>
        </p14:section>
        <p14:section name="Colors and Fonts" id="{84DF5005-08F7-405A-8799-FD40E29FFBCB}">
          <p14:sldIdLst>
            <p14:sldId id="345"/>
            <p14:sldId id="3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9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624"/>
    <a:srgbClr val="1C2B48"/>
    <a:srgbClr val="091B2D"/>
    <a:srgbClr val="E24988"/>
    <a:srgbClr val="F9C3D4"/>
    <a:srgbClr val="FBDDD2"/>
    <a:srgbClr val="F6B8A4"/>
    <a:srgbClr val="FFFFFF"/>
    <a:srgbClr val="1B729F"/>
    <a:srgbClr val="005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2" autoAdjust="0"/>
    <p:restoredTop sz="90755" autoAdjust="0"/>
  </p:normalViewPr>
  <p:slideViewPr>
    <p:cSldViewPr snapToGrid="0">
      <p:cViewPr varScale="1">
        <p:scale>
          <a:sx n="106" d="100"/>
          <a:sy n="106" d="100"/>
        </p:scale>
        <p:origin x="900" y="102"/>
      </p:cViewPr>
      <p:guideLst>
        <p:guide orient="horz" pos="99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092"/>
    </p:cViewPr>
  </p:sorterViewPr>
  <p:notesViewPr>
    <p:cSldViewPr snapToGrid="0" showGuides="1">
      <p:cViewPr varScale="1">
        <p:scale>
          <a:sx n="86" d="100"/>
          <a:sy n="86" d="100"/>
        </p:scale>
        <p:origin x="20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font" Target="fonts/font1.fntdata"/><Relationship Id="rId63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5" Type="http://schemas.openxmlformats.org/officeDocument/2006/relationships/customXml" Target="../customXml/item5.xml"/><Relationship Id="rId61" Type="http://schemas.openxmlformats.org/officeDocument/2006/relationships/commentAuthors" Target="commentAuthor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font" Target="fonts/font2.fntdata"/><Relationship Id="rId64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5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handoutMaster" Target="handoutMasters/handoutMaster1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font" Target="fonts/font3.fntdata"/><Relationship Id="rId10" Type="http://schemas.openxmlformats.org/officeDocument/2006/relationships/customXml" Target="../customXml/item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6.fntdata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446480436295928E-2"/>
          <c:y val="1.3166338582677165E-2"/>
          <c:w val="0.71129391793780328"/>
          <c:h val="0.9649553874570334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8575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65-412B-9D40-BB6AC0818B8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65-412B-9D40-BB6AC0818B8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65-412B-9D40-BB6AC0818B8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65-412B-9D40-BB6AC0818B8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B65-412B-9D40-BB6AC0818B8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B65-412B-9D40-BB6AC0818B88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Accent 1</c:v>
                </c:pt>
                <c:pt idx="1">
                  <c:v>Accent 2</c:v>
                </c:pt>
                <c:pt idx="2">
                  <c:v>Accent 3</c:v>
                </c:pt>
                <c:pt idx="3">
                  <c:v>Accent 4</c:v>
                </c:pt>
                <c:pt idx="4">
                  <c:v>Accent 5</c:v>
                </c:pt>
                <c:pt idx="5">
                  <c:v>Accent 6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</c:v>
                </c:pt>
                <c:pt idx="1">
                  <c:v>0.15</c:v>
                </c:pt>
                <c:pt idx="2">
                  <c:v>0.15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B65-412B-9D40-BB6AC0818B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484061076881911E-3"/>
          <c:y val="1.3166338582677165E-2"/>
          <c:w val="0.99785159389231182"/>
          <c:h val="0.993416830708661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/>
            </a:solidFill>
            <a:ln w="28575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D82-4183-8FB6-844CCF88290B}"/>
              </c:ext>
            </c:extLst>
          </c:dPt>
          <c:val>
            <c:numRef>
              <c:f>Sheet1!$A$2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2-CD82-4183-8FB6-844CCF88290B}"/>
            </c:ext>
          </c:extLst>
        </c:ser>
        <c:ser>
          <c:idx val="1"/>
          <c:order val="1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 w="19050">
              <a:noFill/>
            </a:ln>
            <a:effectLst/>
          </c:spPr>
          <c:invertIfNegative val="0"/>
          <c:val>
            <c:numRef>
              <c:f>Sheet1!$B$2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3-CD82-4183-8FB6-844CCF88290B}"/>
            </c:ext>
          </c:extLst>
        </c:ser>
        <c:ser>
          <c:idx val="2"/>
          <c:order val="2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 w="19050"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4-CD82-4183-8FB6-844CCF88290B}"/>
            </c:ext>
          </c:extLst>
        </c:ser>
        <c:ser>
          <c:idx val="3"/>
          <c:order val="3"/>
          <c:tx>
            <c:strRef>
              <c:f>Sheet1!$C$1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4"/>
            </a:solidFill>
            <a:ln w="19050">
              <a:noFill/>
            </a:ln>
            <a:effectLst/>
          </c:spPr>
          <c:invertIfNegative val="0"/>
          <c:val>
            <c:numRef>
              <c:f>Sheet1!$D$2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5-CD82-4183-8FB6-844CCF88290B}"/>
            </c:ext>
          </c:extLst>
        </c:ser>
        <c:ser>
          <c:idx val="4"/>
          <c:order val="4"/>
          <c:tx>
            <c:strRef>
              <c:f>Sheet1!$D$1</c:f>
              <c:strCache>
                <c:ptCount val="1"/>
                <c:pt idx="0">
                  <c:v>Column4</c:v>
                </c:pt>
              </c:strCache>
            </c:strRef>
          </c:tx>
          <c:spPr>
            <a:solidFill>
              <a:schemeClr val="accent5"/>
            </a:solidFill>
            <a:ln w="19050">
              <a:noFill/>
            </a:ln>
            <a:effectLst/>
          </c:spPr>
          <c:invertIfNegative val="0"/>
          <c:val>
            <c:numRef>
              <c:f>Sheet1!$E$2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6-CD82-4183-8FB6-844CCF88290B}"/>
            </c:ext>
          </c:extLst>
        </c:ser>
        <c:ser>
          <c:idx val="5"/>
          <c:order val="5"/>
          <c:tx>
            <c:strRef>
              <c:f>Sheet1!$E$1</c:f>
              <c:strCache>
                <c:ptCount val="1"/>
                <c:pt idx="0">
                  <c:v>Column5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D82-4183-8FB6-844CCF88290B}"/>
              </c:ext>
            </c:extLst>
          </c:dPt>
          <c:val>
            <c:numRef>
              <c:f>Sheet1!$F$2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9-CD82-4183-8FB6-844CCF88290B}"/>
            </c:ext>
          </c:extLst>
        </c:ser>
        <c:ser>
          <c:idx val="6"/>
          <c:order val="6"/>
          <c:tx>
            <c:strRef>
              <c:f>Sheet1!$F$1</c:f>
              <c:strCache>
                <c:ptCount val="1"/>
                <c:pt idx="0">
                  <c:v>Column6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val>
            <c:numRef>
              <c:f>Sheet1!$G$2</c:f>
              <c:numCache>
                <c:formatCode>0%</c:formatCode>
                <c:ptCount val="1"/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A-CD82-4183-8FB6-844CCF882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7264144"/>
        <c:axId val="73896272"/>
      </c:barChart>
      <c:catAx>
        <c:axId val="67264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3896272"/>
        <c:crosses val="autoZero"/>
        <c:auto val="1"/>
        <c:lblAlgn val="ctr"/>
        <c:lblOffset val="100"/>
        <c:noMultiLvlLbl val="0"/>
      </c:catAx>
      <c:valAx>
        <c:axId val="7389627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726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1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77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7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72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12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646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066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66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40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98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287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946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215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95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63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943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09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4211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88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80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19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33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3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7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58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1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1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69DF90E-6824-1CC0-3ED5-01AA8477C0FD}"/>
              </a:ext>
            </a:extLst>
          </p:cNvPr>
          <p:cNvSpPr/>
          <p:nvPr userDrawn="1"/>
        </p:nvSpPr>
        <p:spPr>
          <a:xfrm>
            <a:off x="5080428" y="0"/>
            <a:ext cx="304800" cy="6857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3937696"/>
            <a:ext cx="57912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r">
              <a:lnSpc>
                <a:spcPts val="4400"/>
              </a:lnSpc>
              <a:defRPr sz="44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096000" y="5251020"/>
            <a:ext cx="5791200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99E714D-49E6-2954-2E33-48677A5F65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30665" y="325265"/>
            <a:ext cx="2456535" cy="208406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695398-6A38-425E-1D30-A56926D3D9E3}"/>
              </a:ext>
            </a:extLst>
          </p:cNvPr>
          <p:cNvCxnSpPr/>
          <p:nvPr userDrawn="1"/>
        </p:nvCxnSpPr>
        <p:spPr>
          <a:xfrm flipH="1">
            <a:off x="9430665" y="2819400"/>
            <a:ext cx="245653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DAEC0E-BFBF-1510-0745-E49C2E84A4B9}"/>
              </a:ext>
            </a:extLst>
          </p:cNvPr>
          <p:cNvGrpSpPr/>
          <p:nvPr userDrawn="1"/>
        </p:nvGrpSpPr>
        <p:grpSpPr>
          <a:xfrm>
            <a:off x="0" y="-1"/>
            <a:ext cx="6413501" cy="6858002"/>
            <a:chOff x="3949405" y="1125827"/>
            <a:chExt cx="3270781" cy="3497470"/>
          </a:xfrm>
        </p:grpSpPr>
        <p:pic>
          <p:nvPicPr>
            <p:cNvPr id="16" name="Picture 15" descr="A statue of a horse running&#10;&#10;Description automatically generated">
              <a:extLst>
                <a:ext uri="{FF2B5EF4-FFF2-40B4-BE49-F238E27FC236}">
                  <a16:creationId xmlns:a16="http://schemas.microsoft.com/office/drawing/2014/main" id="{B6EA72C7-542B-7007-FCDE-9CB81142BF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9405" y="1125827"/>
              <a:ext cx="2590936" cy="3497469"/>
            </a:xfrm>
            <a:prstGeom prst="rect">
              <a:avLst/>
            </a:prstGeom>
          </p:spPr>
        </p:pic>
        <p:pic>
          <p:nvPicPr>
            <p:cNvPr id="18" name="Picture 17" descr="A statue of a horse&#10;&#10;Description automatically generated">
              <a:extLst>
                <a:ext uri="{FF2B5EF4-FFF2-40B4-BE49-F238E27FC236}">
                  <a16:creationId xmlns:a16="http://schemas.microsoft.com/office/drawing/2014/main" id="{27B8329B-FFC5-4CED-93E5-18494D0076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9405" y="1316498"/>
              <a:ext cx="3270781" cy="3306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ACF977-E0E1-3EE1-5042-08323EBC6E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5511800" y="4489450"/>
            <a:ext cx="6375400" cy="55942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r">
              <a:lnSpc>
                <a:spcPts val="4400"/>
              </a:lnSpc>
              <a:defRPr sz="4000" b="1" cap="all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Divider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11800" y="5205252"/>
            <a:ext cx="6375400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32D6E53-A80E-0A49-BB8A-2BA1429E7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97" b="97"/>
          <a:stretch/>
        </p:blipFill>
        <p:spPr>
          <a:xfrm>
            <a:off x="292715" y="675995"/>
            <a:ext cx="2119928" cy="763825"/>
          </a:xfrm>
          <a:prstGeom prst="rect">
            <a:avLst/>
          </a:prstGeom>
        </p:spPr>
      </p:pic>
      <p:grpSp>
        <p:nvGrpSpPr>
          <p:cNvPr id="95" name="Graphic 93">
            <a:extLst>
              <a:ext uri="{FF2B5EF4-FFF2-40B4-BE49-F238E27FC236}">
                <a16:creationId xmlns:a16="http://schemas.microsoft.com/office/drawing/2014/main" id="{8C9B18C6-F684-073F-3299-94DFEA7B7CA1}"/>
              </a:ext>
            </a:extLst>
          </p:cNvPr>
          <p:cNvGrpSpPr/>
          <p:nvPr/>
        </p:nvGrpSpPr>
        <p:grpSpPr>
          <a:xfrm>
            <a:off x="2908660" y="629836"/>
            <a:ext cx="903623" cy="872117"/>
            <a:chOff x="10998918" y="782236"/>
            <a:chExt cx="903623" cy="872117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E6FBEF6-AF99-6B52-1356-CC57B46ED6A5}"/>
                </a:ext>
              </a:extLst>
            </p:cNvPr>
            <p:cNvSpPr/>
            <p:nvPr/>
          </p:nvSpPr>
          <p:spPr>
            <a:xfrm rot="10800000">
              <a:off x="10998918" y="782236"/>
              <a:ext cx="870870" cy="872117"/>
            </a:xfrm>
            <a:custGeom>
              <a:avLst/>
              <a:gdLst>
                <a:gd name="connsiteX0" fmla="*/ 0 w 870870"/>
                <a:gd name="connsiteY0" fmla="*/ 403140 h 872117"/>
                <a:gd name="connsiteX1" fmla="*/ 434655 w 870870"/>
                <a:gd name="connsiteY1" fmla="*/ 0 h 872117"/>
                <a:gd name="connsiteX2" fmla="*/ 870870 w 870870"/>
                <a:gd name="connsiteY2" fmla="*/ 435903 h 872117"/>
                <a:gd name="connsiteX3" fmla="*/ 434967 w 870870"/>
                <a:gd name="connsiteY3" fmla="*/ 872117 h 872117"/>
                <a:gd name="connsiteX4" fmla="*/ 70331 w 870870"/>
                <a:gd name="connsiteY4" fmla="*/ 675415 h 87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870" h="872117">
                  <a:moveTo>
                    <a:pt x="0" y="403140"/>
                  </a:moveTo>
                  <a:cubicBezTo>
                    <a:pt x="17037" y="179166"/>
                    <a:pt x="206563" y="125"/>
                    <a:pt x="434655" y="0"/>
                  </a:cubicBezTo>
                  <a:cubicBezTo>
                    <a:pt x="673856" y="-62"/>
                    <a:pt x="870745" y="196702"/>
                    <a:pt x="870870" y="435903"/>
                  </a:cubicBezTo>
                  <a:cubicBezTo>
                    <a:pt x="870995" y="675103"/>
                    <a:pt x="674168" y="871992"/>
                    <a:pt x="434967" y="872117"/>
                  </a:cubicBezTo>
                  <a:cubicBezTo>
                    <a:pt x="288189" y="872117"/>
                    <a:pt x="150897" y="798104"/>
                    <a:pt x="70331" y="675415"/>
                  </a:cubicBezTo>
                </a:path>
              </a:pathLst>
            </a:custGeom>
            <a:noFill/>
            <a:ln w="1526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7C2285F-7801-2E19-204F-27839EA588B7}"/>
                </a:ext>
              </a:extLst>
            </p:cNvPr>
            <p:cNvSpPr/>
            <p:nvPr/>
          </p:nvSpPr>
          <p:spPr>
            <a:xfrm>
              <a:off x="11832896" y="1182611"/>
              <a:ext cx="69645" cy="69583"/>
            </a:xfrm>
            <a:custGeom>
              <a:avLst/>
              <a:gdLst>
                <a:gd name="connsiteX0" fmla="*/ 69614 w 69645"/>
                <a:gd name="connsiteY0" fmla="*/ 36289 h 69583"/>
                <a:gd name="connsiteX1" fmla="*/ 33356 w 69645"/>
                <a:gd name="connsiteY1" fmla="*/ 69551 h 69583"/>
                <a:gd name="connsiteX2" fmla="*/ 32 w 69645"/>
                <a:gd name="connsiteY2" fmla="*/ 33294 h 69583"/>
                <a:gd name="connsiteX3" fmla="*/ 36352 w 69645"/>
                <a:gd name="connsiteY3" fmla="*/ 32 h 69583"/>
                <a:gd name="connsiteX4" fmla="*/ 69614 w 69645"/>
                <a:gd name="connsiteY4" fmla="*/ 36289 h 6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45" h="69583">
                  <a:moveTo>
                    <a:pt x="69614" y="36289"/>
                  </a:moveTo>
                  <a:cubicBezTo>
                    <a:pt x="68740" y="55510"/>
                    <a:pt x="52515" y="70363"/>
                    <a:pt x="33356" y="69551"/>
                  </a:cubicBezTo>
                  <a:cubicBezTo>
                    <a:pt x="14135" y="68740"/>
                    <a:pt x="-780" y="52452"/>
                    <a:pt x="32" y="33294"/>
                  </a:cubicBezTo>
                  <a:cubicBezTo>
                    <a:pt x="905" y="14073"/>
                    <a:pt x="17131" y="-780"/>
                    <a:pt x="36352" y="32"/>
                  </a:cubicBezTo>
                  <a:cubicBezTo>
                    <a:pt x="55573" y="843"/>
                    <a:pt x="70425" y="17131"/>
                    <a:pt x="69614" y="36289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93C93D5-ACC0-9FA4-7466-9E9E473C51B0}"/>
                </a:ext>
              </a:extLst>
            </p:cNvPr>
            <p:cNvSpPr/>
            <p:nvPr/>
          </p:nvSpPr>
          <p:spPr>
            <a:xfrm>
              <a:off x="11638388" y="1143814"/>
              <a:ext cx="30501" cy="20843"/>
            </a:xfrm>
            <a:custGeom>
              <a:avLst/>
              <a:gdLst>
                <a:gd name="connsiteX0" fmla="*/ 26460 w 30501"/>
                <a:gd name="connsiteY0" fmla="*/ 1935 h 20843"/>
                <a:gd name="connsiteX1" fmla="*/ 21592 w 30501"/>
                <a:gd name="connsiteY1" fmla="*/ 437 h 20843"/>
                <a:gd name="connsiteX2" fmla="*/ 16101 w 30501"/>
                <a:gd name="connsiteY2" fmla="*/ 0 h 20843"/>
                <a:gd name="connsiteX3" fmla="*/ 2871 w 30501"/>
                <a:gd name="connsiteY3" fmla="*/ 0 h 20843"/>
                <a:gd name="connsiteX4" fmla="*/ 0 w 30501"/>
                <a:gd name="connsiteY4" fmla="*/ 20843 h 20843"/>
                <a:gd name="connsiteX5" fmla="*/ 11919 w 30501"/>
                <a:gd name="connsiteY5" fmla="*/ 20843 h 20843"/>
                <a:gd name="connsiteX6" fmla="*/ 17661 w 30501"/>
                <a:gd name="connsiteY6" fmla="*/ 20719 h 20843"/>
                <a:gd name="connsiteX7" fmla="*/ 23277 w 30501"/>
                <a:gd name="connsiteY7" fmla="*/ 19595 h 20843"/>
                <a:gd name="connsiteX8" fmla="*/ 27833 w 30501"/>
                <a:gd name="connsiteY8" fmla="*/ 16537 h 20843"/>
                <a:gd name="connsiteX9" fmla="*/ 30329 w 30501"/>
                <a:gd name="connsiteY9" fmla="*/ 10734 h 20843"/>
                <a:gd name="connsiteX10" fmla="*/ 29705 w 30501"/>
                <a:gd name="connsiteY10" fmla="*/ 5180 h 20843"/>
                <a:gd name="connsiteX11" fmla="*/ 26460 w 30501"/>
                <a:gd name="connsiteY11" fmla="*/ 1997 h 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501" h="20843">
                  <a:moveTo>
                    <a:pt x="26460" y="1935"/>
                  </a:moveTo>
                  <a:cubicBezTo>
                    <a:pt x="25087" y="1186"/>
                    <a:pt x="23465" y="686"/>
                    <a:pt x="21592" y="437"/>
                  </a:cubicBezTo>
                  <a:cubicBezTo>
                    <a:pt x="19720" y="187"/>
                    <a:pt x="17910" y="0"/>
                    <a:pt x="16101" y="0"/>
                  </a:cubicBezTo>
                  <a:lnTo>
                    <a:pt x="2871" y="0"/>
                  </a:lnTo>
                  <a:cubicBezTo>
                    <a:pt x="2871" y="0"/>
                    <a:pt x="0" y="20843"/>
                    <a:pt x="0" y="20843"/>
                  </a:cubicBezTo>
                  <a:lnTo>
                    <a:pt x="11919" y="20843"/>
                  </a:lnTo>
                  <a:cubicBezTo>
                    <a:pt x="13729" y="20843"/>
                    <a:pt x="15664" y="20843"/>
                    <a:pt x="17661" y="20719"/>
                  </a:cubicBezTo>
                  <a:cubicBezTo>
                    <a:pt x="19658" y="20594"/>
                    <a:pt x="21530" y="20219"/>
                    <a:pt x="23277" y="19595"/>
                  </a:cubicBezTo>
                  <a:cubicBezTo>
                    <a:pt x="25025" y="18971"/>
                    <a:pt x="26522" y="17910"/>
                    <a:pt x="27833" y="16537"/>
                  </a:cubicBezTo>
                  <a:cubicBezTo>
                    <a:pt x="29143" y="15165"/>
                    <a:pt x="29955" y="13230"/>
                    <a:pt x="30329" y="10734"/>
                  </a:cubicBezTo>
                  <a:cubicBezTo>
                    <a:pt x="30704" y="8425"/>
                    <a:pt x="30454" y="6553"/>
                    <a:pt x="29705" y="5180"/>
                  </a:cubicBezTo>
                  <a:cubicBezTo>
                    <a:pt x="28956" y="3807"/>
                    <a:pt x="27833" y="2746"/>
                    <a:pt x="26460" y="1997"/>
                  </a:cubicBezTo>
                </a:path>
              </a:pathLst>
            </a:custGeom>
            <a:solidFill>
              <a:srgbClr val="FFC42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0EEE594-77C4-8F17-F6E4-21081444DD09}"/>
                </a:ext>
              </a:extLst>
            </p:cNvPr>
            <p:cNvSpPr/>
            <p:nvPr/>
          </p:nvSpPr>
          <p:spPr>
            <a:xfrm>
              <a:off x="11294331" y="1142253"/>
              <a:ext cx="57761" cy="59098"/>
            </a:xfrm>
            <a:custGeom>
              <a:avLst/>
              <a:gdLst>
                <a:gd name="connsiteX0" fmla="*/ 53622 w 57761"/>
                <a:gd name="connsiteY0" fmla="*/ 41500 h 59098"/>
                <a:gd name="connsiteX1" fmla="*/ 57366 w 57761"/>
                <a:gd name="connsiteY1" fmla="*/ 29643 h 59098"/>
                <a:gd name="connsiteX2" fmla="*/ 57054 w 57761"/>
                <a:gd name="connsiteY2" fmla="*/ 17848 h 59098"/>
                <a:gd name="connsiteX3" fmla="*/ 52624 w 57761"/>
                <a:gd name="connsiteY3" fmla="*/ 8425 h 59098"/>
                <a:gd name="connsiteX4" fmla="*/ 44511 w 57761"/>
                <a:gd name="connsiteY4" fmla="*/ 2247 h 59098"/>
                <a:gd name="connsiteX5" fmla="*/ 33091 w 57761"/>
                <a:gd name="connsiteY5" fmla="*/ 0 h 59098"/>
                <a:gd name="connsiteX6" fmla="*/ 21046 w 57761"/>
                <a:gd name="connsiteY6" fmla="*/ 2184 h 59098"/>
                <a:gd name="connsiteX7" fmla="*/ 11186 w 57761"/>
                <a:gd name="connsiteY7" fmla="*/ 8300 h 59098"/>
                <a:gd name="connsiteX8" fmla="*/ 4134 w 57761"/>
                <a:gd name="connsiteY8" fmla="*/ 17661 h 59098"/>
                <a:gd name="connsiteX9" fmla="*/ 390 w 57761"/>
                <a:gd name="connsiteY9" fmla="*/ 29455 h 59098"/>
                <a:gd name="connsiteX10" fmla="*/ 764 w 57761"/>
                <a:gd name="connsiteY10" fmla="*/ 41312 h 59098"/>
                <a:gd name="connsiteX11" fmla="*/ 5195 w 57761"/>
                <a:gd name="connsiteY11" fmla="*/ 50673 h 59098"/>
                <a:gd name="connsiteX12" fmla="*/ 13308 w 57761"/>
                <a:gd name="connsiteY12" fmla="*/ 56851 h 59098"/>
                <a:gd name="connsiteX13" fmla="*/ 24728 w 57761"/>
                <a:gd name="connsiteY13" fmla="*/ 59098 h 59098"/>
                <a:gd name="connsiteX14" fmla="*/ 36773 w 57761"/>
                <a:gd name="connsiteY14" fmla="*/ 56914 h 59098"/>
                <a:gd name="connsiteX15" fmla="*/ 46633 w 57761"/>
                <a:gd name="connsiteY15" fmla="*/ 50798 h 59098"/>
                <a:gd name="connsiteX16" fmla="*/ 53747 w 57761"/>
                <a:gd name="connsiteY16" fmla="*/ 41500 h 5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761" h="59098">
                  <a:moveTo>
                    <a:pt x="53622" y="41500"/>
                  </a:moveTo>
                  <a:cubicBezTo>
                    <a:pt x="55494" y="37943"/>
                    <a:pt x="56742" y="33949"/>
                    <a:pt x="57366" y="29643"/>
                  </a:cubicBezTo>
                  <a:cubicBezTo>
                    <a:pt x="57990" y="25399"/>
                    <a:pt x="57866" y="21468"/>
                    <a:pt x="57054" y="17848"/>
                  </a:cubicBezTo>
                  <a:cubicBezTo>
                    <a:pt x="56243" y="14228"/>
                    <a:pt x="54745" y="11108"/>
                    <a:pt x="52624" y="8425"/>
                  </a:cubicBezTo>
                  <a:cubicBezTo>
                    <a:pt x="50439" y="5804"/>
                    <a:pt x="47756" y="3744"/>
                    <a:pt x="44511" y="2247"/>
                  </a:cubicBezTo>
                  <a:cubicBezTo>
                    <a:pt x="41203" y="749"/>
                    <a:pt x="37459" y="62"/>
                    <a:pt x="33091" y="0"/>
                  </a:cubicBezTo>
                  <a:cubicBezTo>
                    <a:pt x="28785" y="0"/>
                    <a:pt x="24728" y="686"/>
                    <a:pt x="21046" y="2184"/>
                  </a:cubicBezTo>
                  <a:cubicBezTo>
                    <a:pt x="17302" y="3620"/>
                    <a:pt x="14057" y="5679"/>
                    <a:pt x="11186" y="8300"/>
                  </a:cubicBezTo>
                  <a:cubicBezTo>
                    <a:pt x="8316" y="10921"/>
                    <a:pt x="5944" y="14041"/>
                    <a:pt x="4134" y="17661"/>
                  </a:cubicBezTo>
                  <a:cubicBezTo>
                    <a:pt x="2262" y="21280"/>
                    <a:pt x="1014" y="25212"/>
                    <a:pt x="390" y="29455"/>
                  </a:cubicBezTo>
                  <a:cubicBezTo>
                    <a:pt x="-234" y="33761"/>
                    <a:pt x="-109" y="37755"/>
                    <a:pt x="764" y="41312"/>
                  </a:cubicBezTo>
                  <a:cubicBezTo>
                    <a:pt x="1638" y="44932"/>
                    <a:pt x="3073" y="47990"/>
                    <a:pt x="5195" y="50673"/>
                  </a:cubicBezTo>
                  <a:cubicBezTo>
                    <a:pt x="7317" y="53294"/>
                    <a:pt x="10000" y="55354"/>
                    <a:pt x="13308" y="56851"/>
                  </a:cubicBezTo>
                  <a:cubicBezTo>
                    <a:pt x="16553" y="58349"/>
                    <a:pt x="20360" y="59098"/>
                    <a:pt x="24728" y="59098"/>
                  </a:cubicBezTo>
                  <a:cubicBezTo>
                    <a:pt x="29034" y="59098"/>
                    <a:pt x="33091" y="58349"/>
                    <a:pt x="36773" y="56914"/>
                  </a:cubicBezTo>
                  <a:cubicBezTo>
                    <a:pt x="40517" y="55479"/>
                    <a:pt x="43762" y="53419"/>
                    <a:pt x="46633" y="50798"/>
                  </a:cubicBezTo>
                  <a:cubicBezTo>
                    <a:pt x="49503" y="48177"/>
                    <a:pt x="51875" y="45057"/>
                    <a:pt x="53747" y="41500"/>
                  </a:cubicBezTo>
                </a:path>
              </a:pathLst>
            </a:custGeom>
            <a:solidFill>
              <a:srgbClr val="FFC42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121D945-4D60-79F9-5AE5-6E3880E879BD}"/>
                </a:ext>
              </a:extLst>
            </p:cNvPr>
            <p:cNvSpPr/>
            <p:nvPr/>
          </p:nvSpPr>
          <p:spPr>
            <a:xfrm>
              <a:off x="11065941" y="850694"/>
              <a:ext cx="734453" cy="734452"/>
            </a:xfrm>
            <a:custGeom>
              <a:avLst/>
              <a:gdLst>
                <a:gd name="connsiteX0" fmla="*/ 368132 w 734453"/>
                <a:gd name="connsiteY0" fmla="*/ 1 h 734452"/>
                <a:gd name="connsiteX1" fmla="*/ 1 w 734453"/>
                <a:gd name="connsiteY1" fmla="*/ 366322 h 734452"/>
                <a:gd name="connsiteX2" fmla="*/ 366322 w 734453"/>
                <a:gd name="connsiteY2" fmla="*/ 734452 h 734452"/>
                <a:gd name="connsiteX3" fmla="*/ 734453 w 734453"/>
                <a:gd name="connsiteY3" fmla="*/ 368131 h 734452"/>
                <a:gd name="connsiteX4" fmla="*/ 368132 w 734453"/>
                <a:gd name="connsiteY4" fmla="*/ 1 h 734452"/>
                <a:gd name="connsiteX5" fmla="*/ 196142 w 734453"/>
                <a:gd name="connsiteY5" fmla="*/ 302980 h 734452"/>
                <a:gd name="connsiteX6" fmla="*/ 191586 w 734453"/>
                <a:gd name="connsiteY6" fmla="*/ 316460 h 734452"/>
                <a:gd name="connsiteX7" fmla="*/ 183224 w 734453"/>
                <a:gd name="connsiteY7" fmla="*/ 325134 h 734452"/>
                <a:gd name="connsiteX8" fmla="*/ 171804 w 734453"/>
                <a:gd name="connsiteY8" fmla="*/ 329689 h 734452"/>
                <a:gd name="connsiteX9" fmla="*/ 158137 w 734453"/>
                <a:gd name="connsiteY9" fmla="*/ 331000 h 734452"/>
                <a:gd name="connsiteX10" fmla="*/ 143347 w 734453"/>
                <a:gd name="connsiteY10" fmla="*/ 331000 h 734452"/>
                <a:gd name="connsiteX11" fmla="*/ 138354 w 734453"/>
                <a:gd name="connsiteY11" fmla="*/ 366696 h 734452"/>
                <a:gd name="connsiteX12" fmla="*/ 118135 w 734453"/>
                <a:gd name="connsiteY12" fmla="*/ 366696 h 734452"/>
                <a:gd name="connsiteX13" fmla="*/ 131178 w 734453"/>
                <a:gd name="connsiteY13" fmla="*/ 274960 h 734452"/>
                <a:gd name="connsiteX14" fmla="*/ 165251 w 734453"/>
                <a:gd name="connsiteY14" fmla="*/ 274960 h 734452"/>
                <a:gd name="connsiteX15" fmla="*/ 178544 w 734453"/>
                <a:gd name="connsiteY15" fmla="*/ 276395 h 734452"/>
                <a:gd name="connsiteX16" fmla="*/ 188965 w 734453"/>
                <a:gd name="connsiteY16" fmla="*/ 280888 h 734452"/>
                <a:gd name="connsiteX17" fmla="*/ 195268 w 734453"/>
                <a:gd name="connsiteY17" fmla="*/ 289438 h 734452"/>
                <a:gd name="connsiteX18" fmla="*/ 196142 w 734453"/>
                <a:gd name="connsiteY18" fmla="*/ 302980 h 734452"/>
                <a:gd name="connsiteX19" fmla="*/ 231027 w 734453"/>
                <a:gd name="connsiteY19" fmla="*/ 365885 h 734452"/>
                <a:gd name="connsiteX20" fmla="*/ 216736 w 734453"/>
                <a:gd name="connsiteY20" fmla="*/ 356212 h 734452"/>
                <a:gd name="connsiteX21" fmla="*/ 208623 w 734453"/>
                <a:gd name="connsiteY21" fmla="*/ 340985 h 734452"/>
                <a:gd name="connsiteX22" fmla="*/ 207749 w 734453"/>
                <a:gd name="connsiteY22" fmla="*/ 321015 h 734452"/>
                <a:gd name="connsiteX23" fmla="*/ 214364 w 734453"/>
                <a:gd name="connsiteY23" fmla="*/ 301108 h 734452"/>
                <a:gd name="connsiteX24" fmla="*/ 226846 w 734453"/>
                <a:gd name="connsiteY24" fmla="*/ 285943 h 734452"/>
                <a:gd name="connsiteX25" fmla="*/ 243882 w 734453"/>
                <a:gd name="connsiteY25" fmla="*/ 276333 h 734452"/>
                <a:gd name="connsiteX26" fmla="*/ 264227 w 734453"/>
                <a:gd name="connsiteY26" fmla="*/ 273025 h 734452"/>
                <a:gd name="connsiteX27" fmla="*/ 283510 w 734453"/>
                <a:gd name="connsiteY27" fmla="*/ 276458 h 734452"/>
                <a:gd name="connsiteX28" fmla="*/ 297738 w 734453"/>
                <a:gd name="connsiteY28" fmla="*/ 286130 h 734452"/>
                <a:gd name="connsiteX29" fmla="*/ 305851 w 734453"/>
                <a:gd name="connsiteY29" fmla="*/ 301357 h 734452"/>
                <a:gd name="connsiteX30" fmla="*/ 306725 w 734453"/>
                <a:gd name="connsiteY30" fmla="*/ 321327 h 734452"/>
                <a:gd name="connsiteX31" fmla="*/ 300172 w 734453"/>
                <a:gd name="connsiteY31" fmla="*/ 341235 h 734452"/>
                <a:gd name="connsiteX32" fmla="*/ 287691 w 734453"/>
                <a:gd name="connsiteY32" fmla="*/ 356399 h 734452"/>
                <a:gd name="connsiteX33" fmla="*/ 270654 w 734453"/>
                <a:gd name="connsiteY33" fmla="*/ 366010 h 734452"/>
                <a:gd name="connsiteX34" fmla="*/ 250372 w 734453"/>
                <a:gd name="connsiteY34" fmla="*/ 369317 h 734452"/>
                <a:gd name="connsiteX35" fmla="*/ 231027 w 734453"/>
                <a:gd name="connsiteY35" fmla="*/ 365885 h 734452"/>
                <a:gd name="connsiteX36" fmla="*/ 363576 w 734453"/>
                <a:gd name="connsiteY36" fmla="*/ 461552 h 734452"/>
                <a:gd name="connsiteX37" fmla="*/ 357024 w 734453"/>
                <a:gd name="connsiteY37" fmla="*/ 481460 h 734452"/>
                <a:gd name="connsiteX38" fmla="*/ 344543 w 734453"/>
                <a:gd name="connsiteY38" fmla="*/ 496624 h 734452"/>
                <a:gd name="connsiteX39" fmla="*/ 327506 w 734453"/>
                <a:gd name="connsiteY39" fmla="*/ 506235 h 734452"/>
                <a:gd name="connsiteX40" fmla="*/ 307224 w 734453"/>
                <a:gd name="connsiteY40" fmla="*/ 509542 h 734452"/>
                <a:gd name="connsiteX41" fmla="*/ 287878 w 734453"/>
                <a:gd name="connsiteY41" fmla="*/ 506110 h 734452"/>
                <a:gd name="connsiteX42" fmla="*/ 273587 w 734453"/>
                <a:gd name="connsiteY42" fmla="*/ 496437 h 734452"/>
                <a:gd name="connsiteX43" fmla="*/ 265475 w 734453"/>
                <a:gd name="connsiteY43" fmla="*/ 481210 h 734452"/>
                <a:gd name="connsiteX44" fmla="*/ 264601 w 734453"/>
                <a:gd name="connsiteY44" fmla="*/ 461240 h 734452"/>
                <a:gd name="connsiteX45" fmla="*/ 271216 w 734453"/>
                <a:gd name="connsiteY45" fmla="*/ 441333 h 734452"/>
                <a:gd name="connsiteX46" fmla="*/ 283697 w 734453"/>
                <a:gd name="connsiteY46" fmla="*/ 426168 h 734452"/>
                <a:gd name="connsiteX47" fmla="*/ 300734 w 734453"/>
                <a:gd name="connsiteY47" fmla="*/ 416558 h 734452"/>
                <a:gd name="connsiteX48" fmla="*/ 321078 w 734453"/>
                <a:gd name="connsiteY48" fmla="*/ 413250 h 734452"/>
                <a:gd name="connsiteX49" fmla="*/ 340361 w 734453"/>
                <a:gd name="connsiteY49" fmla="*/ 416683 h 734452"/>
                <a:gd name="connsiteX50" fmla="*/ 354590 w 734453"/>
                <a:gd name="connsiteY50" fmla="*/ 426356 h 734452"/>
                <a:gd name="connsiteX51" fmla="*/ 362703 w 734453"/>
                <a:gd name="connsiteY51" fmla="*/ 441583 h 734452"/>
                <a:gd name="connsiteX52" fmla="*/ 363576 w 734453"/>
                <a:gd name="connsiteY52" fmla="*/ 461552 h 734452"/>
                <a:gd name="connsiteX53" fmla="*/ 355464 w 734453"/>
                <a:gd name="connsiteY53" fmla="*/ 367195 h 734452"/>
                <a:gd name="connsiteX54" fmla="*/ 338115 w 734453"/>
                <a:gd name="connsiteY54" fmla="*/ 367195 h 734452"/>
                <a:gd name="connsiteX55" fmla="*/ 323949 w 734453"/>
                <a:gd name="connsiteY55" fmla="*/ 275397 h 734452"/>
                <a:gd name="connsiteX56" fmla="*/ 345978 w 734453"/>
                <a:gd name="connsiteY56" fmla="*/ 275397 h 734452"/>
                <a:gd name="connsiteX57" fmla="*/ 352156 w 734453"/>
                <a:gd name="connsiteY57" fmla="*/ 334245 h 734452"/>
                <a:gd name="connsiteX58" fmla="*/ 352406 w 734453"/>
                <a:gd name="connsiteY58" fmla="*/ 334245 h 734452"/>
                <a:gd name="connsiteX59" fmla="*/ 379989 w 734453"/>
                <a:gd name="connsiteY59" fmla="*/ 275522 h 734452"/>
                <a:gd name="connsiteX60" fmla="*/ 398773 w 734453"/>
                <a:gd name="connsiteY60" fmla="*/ 275522 h 734452"/>
                <a:gd name="connsiteX61" fmla="*/ 409257 w 734453"/>
                <a:gd name="connsiteY61" fmla="*/ 335930 h 734452"/>
                <a:gd name="connsiteX62" fmla="*/ 409507 w 734453"/>
                <a:gd name="connsiteY62" fmla="*/ 335930 h 734452"/>
                <a:gd name="connsiteX63" fmla="*/ 433471 w 734453"/>
                <a:gd name="connsiteY63" fmla="*/ 275646 h 734452"/>
                <a:gd name="connsiteX64" fmla="*/ 453940 w 734453"/>
                <a:gd name="connsiteY64" fmla="*/ 275646 h 734452"/>
                <a:gd name="connsiteX65" fmla="*/ 414062 w 734453"/>
                <a:gd name="connsiteY65" fmla="*/ 367320 h 734452"/>
                <a:gd name="connsiteX66" fmla="*/ 396090 w 734453"/>
                <a:gd name="connsiteY66" fmla="*/ 367320 h 734452"/>
                <a:gd name="connsiteX67" fmla="*/ 384857 w 734453"/>
                <a:gd name="connsiteY67" fmla="*/ 303791 h 734452"/>
                <a:gd name="connsiteX68" fmla="*/ 384607 w 734453"/>
                <a:gd name="connsiteY68" fmla="*/ 303791 h 734452"/>
                <a:gd name="connsiteX69" fmla="*/ 355464 w 734453"/>
                <a:gd name="connsiteY69" fmla="*/ 367195 h 734452"/>
                <a:gd name="connsiteX70" fmla="*/ 464236 w 734453"/>
                <a:gd name="connsiteY70" fmla="*/ 507670 h 734452"/>
                <a:gd name="connsiteX71" fmla="*/ 437839 w 734453"/>
                <a:gd name="connsiteY71" fmla="*/ 507670 h 734452"/>
                <a:gd name="connsiteX72" fmla="*/ 407073 w 734453"/>
                <a:gd name="connsiteY72" fmla="*/ 442269 h 734452"/>
                <a:gd name="connsiteX73" fmla="*/ 406823 w 734453"/>
                <a:gd name="connsiteY73" fmla="*/ 442269 h 734452"/>
                <a:gd name="connsiteX74" fmla="*/ 397587 w 734453"/>
                <a:gd name="connsiteY74" fmla="*/ 507545 h 734452"/>
                <a:gd name="connsiteX75" fmla="*/ 377368 w 734453"/>
                <a:gd name="connsiteY75" fmla="*/ 507545 h 734452"/>
                <a:gd name="connsiteX76" fmla="*/ 390411 w 734453"/>
                <a:gd name="connsiteY76" fmla="*/ 415809 h 734452"/>
                <a:gd name="connsiteX77" fmla="*/ 417869 w 734453"/>
                <a:gd name="connsiteY77" fmla="*/ 415809 h 734452"/>
                <a:gd name="connsiteX78" fmla="*/ 447761 w 734453"/>
                <a:gd name="connsiteY78" fmla="*/ 479712 h 734452"/>
                <a:gd name="connsiteX79" fmla="*/ 448011 w 734453"/>
                <a:gd name="connsiteY79" fmla="*/ 479712 h 734452"/>
                <a:gd name="connsiteX80" fmla="*/ 457122 w 734453"/>
                <a:gd name="connsiteY80" fmla="*/ 415996 h 734452"/>
                <a:gd name="connsiteX81" fmla="*/ 477342 w 734453"/>
                <a:gd name="connsiteY81" fmla="*/ 415996 h 734452"/>
                <a:gd name="connsiteX82" fmla="*/ 464299 w 734453"/>
                <a:gd name="connsiteY82" fmla="*/ 507732 h 734452"/>
                <a:gd name="connsiteX83" fmla="*/ 530012 w 734453"/>
                <a:gd name="connsiteY83" fmla="*/ 294618 h 734452"/>
                <a:gd name="connsiteX84" fmla="*/ 487888 w 734453"/>
                <a:gd name="connsiteY84" fmla="*/ 294493 h 734452"/>
                <a:gd name="connsiteX85" fmla="*/ 485392 w 734453"/>
                <a:gd name="connsiteY85" fmla="*/ 311592 h 734452"/>
                <a:gd name="connsiteX86" fmla="*/ 525144 w 734453"/>
                <a:gd name="connsiteY86" fmla="*/ 311717 h 734452"/>
                <a:gd name="connsiteX87" fmla="*/ 522523 w 734453"/>
                <a:gd name="connsiteY87" fmla="*/ 330376 h 734452"/>
                <a:gd name="connsiteX88" fmla="*/ 482771 w 734453"/>
                <a:gd name="connsiteY88" fmla="*/ 330251 h 734452"/>
                <a:gd name="connsiteX89" fmla="*/ 480150 w 734453"/>
                <a:gd name="connsiteY89" fmla="*/ 348910 h 734452"/>
                <a:gd name="connsiteX90" fmla="*/ 524583 w 734453"/>
                <a:gd name="connsiteY90" fmla="*/ 349035 h 734452"/>
                <a:gd name="connsiteX91" fmla="*/ 521962 w 734453"/>
                <a:gd name="connsiteY91" fmla="*/ 367694 h 734452"/>
                <a:gd name="connsiteX92" fmla="*/ 457309 w 734453"/>
                <a:gd name="connsiteY92" fmla="*/ 367507 h 734452"/>
                <a:gd name="connsiteX93" fmla="*/ 470352 w 734453"/>
                <a:gd name="connsiteY93" fmla="*/ 275834 h 734452"/>
                <a:gd name="connsiteX94" fmla="*/ 532695 w 734453"/>
                <a:gd name="connsiteY94" fmla="*/ 275958 h 734452"/>
                <a:gd name="connsiteX95" fmla="*/ 530074 w 734453"/>
                <a:gd name="connsiteY95" fmla="*/ 294618 h 734452"/>
                <a:gd name="connsiteX96" fmla="*/ 623745 w 734453"/>
                <a:gd name="connsiteY96" fmla="*/ 304041 h 734452"/>
                <a:gd name="connsiteX97" fmla="*/ 616319 w 734453"/>
                <a:gd name="connsiteY97" fmla="*/ 320516 h 734452"/>
                <a:gd name="connsiteX98" fmla="*/ 600343 w 734453"/>
                <a:gd name="connsiteY98" fmla="*/ 329065 h 734452"/>
                <a:gd name="connsiteX99" fmla="*/ 618129 w 734453"/>
                <a:gd name="connsiteY99" fmla="*/ 367819 h 734452"/>
                <a:gd name="connsiteX100" fmla="*/ 593915 w 734453"/>
                <a:gd name="connsiteY100" fmla="*/ 367819 h 734452"/>
                <a:gd name="connsiteX101" fmla="*/ 579874 w 734453"/>
                <a:gd name="connsiteY101" fmla="*/ 331062 h 734452"/>
                <a:gd name="connsiteX102" fmla="*/ 569889 w 734453"/>
                <a:gd name="connsiteY102" fmla="*/ 331062 h 734452"/>
                <a:gd name="connsiteX103" fmla="*/ 564772 w 734453"/>
                <a:gd name="connsiteY103" fmla="*/ 367694 h 734452"/>
                <a:gd name="connsiteX104" fmla="*/ 544553 w 734453"/>
                <a:gd name="connsiteY104" fmla="*/ 367694 h 734452"/>
                <a:gd name="connsiteX105" fmla="*/ 557595 w 734453"/>
                <a:gd name="connsiteY105" fmla="*/ 275958 h 734452"/>
                <a:gd name="connsiteX106" fmla="*/ 593104 w 734453"/>
                <a:gd name="connsiteY106" fmla="*/ 275958 h 734452"/>
                <a:gd name="connsiteX107" fmla="*/ 606209 w 734453"/>
                <a:gd name="connsiteY107" fmla="*/ 277456 h 734452"/>
                <a:gd name="connsiteX108" fmla="*/ 616569 w 734453"/>
                <a:gd name="connsiteY108" fmla="*/ 282012 h 734452"/>
                <a:gd name="connsiteX109" fmla="*/ 622872 w 734453"/>
                <a:gd name="connsiteY109" fmla="*/ 290561 h 734452"/>
                <a:gd name="connsiteX110" fmla="*/ 623745 w 734453"/>
                <a:gd name="connsiteY110" fmla="*/ 303978 h 73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734453" h="734452">
                  <a:moveTo>
                    <a:pt x="368132" y="1"/>
                  </a:moveTo>
                  <a:cubicBezTo>
                    <a:pt x="165314" y="-498"/>
                    <a:pt x="500" y="163504"/>
                    <a:pt x="1" y="366322"/>
                  </a:cubicBezTo>
                  <a:cubicBezTo>
                    <a:pt x="-498" y="569139"/>
                    <a:pt x="163504" y="733952"/>
                    <a:pt x="366322" y="734452"/>
                  </a:cubicBezTo>
                  <a:cubicBezTo>
                    <a:pt x="569140" y="734951"/>
                    <a:pt x="733953" y="570949"/>
                    <a:pt x="734453" y="368131"/>
                  </a:cubicBezTo>
                  <a:cubicBezTo>
                    <a:pt x="734952" y="165313"/>
                    <a:pt x="570950" y="500"/>
                    <a:pt x="368132" y="1"/>
                  </a:cubicBezTo>
                  <a:moveTo>
                    <a:pt x="196142" y="302980"/>
                  </a:moveTo>
                  <a:cubicBezTo>
                    <a:pt x="195331" y="308347"/>
                    <a:pt x="193833" y="312840"/>
                    <a:pt x="191586" y="316460"/>
                  </a:cubicBezTo>
                  <a:cubicBezTo>
                    <a:pt x="189340" y="320079"/>
                    <a:pt x="186532" y="322950"/>
                    <a:pt x="183224" y="325134"/>
                  </a:cubicBezTo>
                  <a:cubicBezTo>
                    <a:pt x="179917" y="327318"/>
                    <a:pt x="176110" y="328816"/>
                    <a:pt x="171804" y="329689"/>
                  </a:cubicBezTo>
                  <a:cubicBezTo>
                    <a:pt x="167560" y="330563"/>
                    <a:pt x="163005" y="331000"/>
                    <a:pt x="158137" y="331000"/>
                  </a:cubicBezTo>
                  <a:lnTo>
                    <a:pt x="143347" y="331000"/>
                  </a:lnTo>
                  <a:cubicBezTo>
                    <a:pt x="143347" y="331000"/>
                    <a:pt x="138354" y="366696"/>
                    <a:pt x="138354" y="366696"/>
                  </a:cubicBezTo>
                  <a:lnTo>
                    <a:pt x="118135" y="366696"/>
                  </a:lnTo>
                  <a:cubicBezTo>
                    <a:pt x="118135" y="366696"/>
                    <a:pt x="131178" y="274960"/>
                    <a:pt x="131178" y="274960"/>
                  </a:cubicBezTo>
                  <a:lnTo>
                    <a:pt x="165251" y="274960"/>
                  </a:lnTo>
                  <a:cubicBezTo>
                    <a:pt x="169994" y="275085"/>
                    <a:pt x="174425" y="275522"/>
                    <a:pt x="178544" y="276395"/>
                  </a:cubicBezTo>
                  <a:cubicBezTo>
                    <a:pt x="182662" y="277269"/>
                    <a:pt x="186095" y="278767"/>
                    <a:pt x="188965" y="280888"/>
                  </a:cubicBezTo>
                  <a:cubicBezTo>
                    <a:pt x="191836" y="283010"/>
                    <a:pt x="193895" y="285881"/>
                    <a:pt x="195268" y="289438"/>
                  </a:cubicBezTo>
                  <a:cubicBezTo>
                    <a:pt x="196641" y="293057"/>
                    <a:pt x="196953" y="297551"/>
                    <a:pt x="196142" y="302980"/>
                  </a:cubicBezTo>
                  <a:moveTo>
                    <a:pt x="231027" y="365885"/>
                  </a:moveTo>
                  <a:cubicBezTo>
                    <a:pt x="225285" y="363638"/>
                    <a:pt x="220543" y="360393"/>
                    <a:pt x="216736" y="356212"/>
                  </a:cubicBezTo>
                  <a:cubicBezTo>
                    <a:pt x="212929" y="352031"/>
                    <a:pt x="210246" y="346913"/>
                    <a:pt x="208623" y="340985"/>
                  </a:cubicBezTo>
                  <a:cubicBezTo>
                    <a:pt x="207001" y="334994"/>
                    <a:pt x="206689" y="328379"/>
                    <a:pt x="207749" y="321015"/>
                  </a:cubicBezTo>
                  <a:cubicBezTo>
                    <a:pt x="208810" y="313714"/>
                    <a:pt x="210995" y="307036"/>
                    <a:pt x="214364" y="301108"/>
                  </a:cubicBezTo>
                  <a:cubicBezTo>
                    <a:pt x="217734" y="295179"/>
                    <a:pt x="221853" y="290124"/>
                    <a:pt x="226846" y="285943"/>
                  </a:cubicBezTo>
                  <a:cubicBezTo>
                    <a:pt x="231838" y="281762"/>
                    <a:pt x="237517" y="278579"/>
                    <a:pt x="243882" y="276333"/>
                  </a:cubicBezTo>
                  <a:cubicBezTo>
                    <a:pt x="250310" y="274086"/>
                    <a:pt x="257050" y="272963"/>
                    <a:pt x="264227" y="273025"/>
                  </a:cubicBezTo>
                  <a:cubicBezTo>
                    <a:pt x="271403" y="273025"/>
                    <a:pt x="277831" y="274211"/>
                    <a:pt x="283510" y="276458"/>
                  </a:cubicBezTo>
                  <a:cubicBezTo>
                    <a:pt x="289189" y="278704"/>
                    <a:pt x="293932" y="281949"/>
                    <a:pt x="297738" y="286130"/>
                  </a:cubicBezTo>
                  <a:cubicBezTo>
                    <a:pt x="301545" y="290312"/>
                    <a:pt x="304229" y="295429"/>
                    <a:pt x="305851" y="301357"/>
                  </a:cubicBezTo>
                  <a:cubicBezTo>
                    <a:pt x="307474" y="307286"/>
                    <a:pt x="307786" y="313963"/>
                    <a:pt x="306725" y="321327"/>
                  </a:cubicBezTo>
                  <a:cubicBezTo>
                    <a:pt x="305664" y="328691"/>
                    <a:pt x="303480" y="335306"/>
                    <a:pt x="300172" y="341235"/>
                  </a:cubicBezTo>
                  <a:cubicBezTo>
                    <a:pt x="296865" y="347163"/>
                    <a:pt x="292746" y="352280"/>
                    <a:pt x="287691" y="356399"/>
                  </a:cubicBezTo>
                  <a:cubicBezTo>
                    <a:pt x="282699" y="360580"/>
                    <a:pt x="276957" y="363763"/>
                    <a:pt x="270654" y="366010"/>
                  </a:cubicBezTo>
                  <a:cubicBezTo>
                    <a:pt x="264289" y="368256"/>
                    <a:pt x="257549" y="369317"/>
                    <a:pt x="250372" y="369317"/>
                  </a:cubicBezTo>
                  <a:cubicBezTo>
                    <a:pt x="243196" y="369317"/>
                    <a:pt x="236768" y="368194"/>
                    <a:pt x="231027" y="365885"/>
                  </a:cubicBezTo>
                  <a:moveTo>
                    <a:pt x="363576" y="461552"/>
                  </a:moveTo>
                  <a:cubicBezTo>
                    <a:pt x="362515" y="468916"/>
                    <a:pt x="360331" y="475531"/>
                    <a:pt x="357024" y="481460"/>
                  </a:cubicBezTo>
                  <a:cubicBezTo>
                    <a:pt x="353716" y="487388"/>
                    <a:pt x="349597" y="492506"/>
                    <a:pt x="344543" y="496624"/>
                  </a:cubicBezTo>
                  <a:cubicBezTo>
                    <a:pt x="339550" y="500805"/>
                    <a:pt x="333871" y="503988"/>
                    <a:pt x="327506" y="506235"/>
                  </a:cubicBezTo>
                  <a:cubicBezTo>
                    <a:pt x="321140" y="508481"/>
                    <a:pt x="314401" y="509605"/>
                    <a:pt x="307224" y="509542"/>
                  </a:cubicBezTo>
                  <a:cubicBezTo>
                    <a:pt x="300047" y="509542"/>
                    <a:pt x="293620" y="508419"/>
                    <a:pt x="287878" y="506110"/>
                  </a:cubicBezTo>
                  <a:cubicBezTo>
                    <a:pt x="282137" y="503863"/>
                    <a:pt x="277394" y="500618"/>
                    <a:pt x="273587" y="496437"/>
                  </a:cubicBezTo>
                  <a:cubicBezTo>
                    <a:pt x="269781" y="492256"/>
                    <a:pt x="267097" y="487139"/>
                    <a:pt x="265475" y="481210"/>
                  </a:cubicBezTo>
                  <a:cubicBezTo>
                    <a:pt x="263852" y="475282"/>
                    <a:pt x="263540" y="468604"/>
                    <a:pt x="264601" y="461240"/>
                  </a:cubicBezTo>
                  <a:cubicBezTo>
                    <a:pt x="265662" y="453876"/>
                    <a:pt x="267846" y="447262"/>
                    <a:pt x="271216" y="441333"/>
                  </a:cubicBezTo>
                  <a:cubicBezTo>
                    <a:pt x="274586" y="435404"/>
                    <a:pt x="278705" y="430350"/>
                    <a:pt x="283697" y="426168"/>
                  </a:cubicBezTo>
                  <a:cubicBezTo>
                    <a:pt x="288689" y="421987"/>
                    <a:pt x="294368" y="418805"/>
                    <a:pt x="300734" y="416558"/>
                  </a:cubicBezTo>
                  <a:cubicBezTo>
                    <a:pt x="307099" y="414311"/>
                    <a:pt x="313901" y="413250"/>
                    <a:pt x="321078" y="413250"/>
                  </a:cubicBezTo>
                  <a:cubicBezTo>
                    <a:pt x="328255" y="413250"/>
                    <a:pt x="334682" y="414374"/>
                    <a:pt x="340361" y="416683"/>
                  </a:cubicBezTo>
                  <a:cubicBezTo>
                    <a:pt x="346040" y="418929"/>
                    <a:pt x="350783" y="422174"/>
                    <a:pt x="354590" y="426356"/>
                  </a:cubicBezTo>
                  <a:cubicBezTo>
                    <a:pt x="358397" y="430537"/>
                    <a:pt x="361080" y="435654"/>
                    <a:pt x="362703" y="441583"/>
                  </a:cubicBezTo>
                  <a:cubicBezTo>
                    <a:pt x="364325" y="447574"/>
                    <a:pt x="364637" y="454189"/>
                    <a:pt x="363576" y="461552"/>
                  </a:cubicBezTo>
                  <a:moveTo>
                    <a:pt x="355464" y="367195"/>
                  </a:moveTo>
                  <a:lnTo>
                    <a:pt x="338115" y="367195"/>
                  </a:lnTo>
                  <a:cubicBezTo>
                    <a:pt x="338115" y="367195"/>
                    <a:pt x="323949" y="275397"/>
                    <a:pt x="323949" y="275397"/>
                  </a:cubicBezTo>
                  <a:lnTo>
                    <a:pt x="345978" y="275397"/>
                  </a:lnTo>
                  <a:cubicBezTo>
                    <a:pt x="345978" y="275397"/>
                    <a:pt x="352156" y="334245"/>
                    <a:pt x="352156" y="334245"/>
                  </a:cubicBezTo>
                  <a:lnTo>
                    <a:pt x="352406" y="334245"/>
                  </a:lnTo>
                  <a:lnTo>
                    <a:pt x="379989" y="275522"/>
                  </a:lnTo>
                  <a:lnTo>
                    <a:pt x="398773" y="275522"/>
                  </a:lnTo>
                  <a:cubicBezTo>
                    <a:pt x="398773" y="275522"/>
                    <a:pt x="409257" y="335930"/>
                    <a:pt x="409257" y="335930"/>
                  </a:cubicBezTo>
                  <a:lnTo>
                    <a:pt x="409507" y="335930"/>
                  </a:lnTo>
                  <a:lnTo>
                    <a:pt x="433471" y="275646"/>
                  </a:lnTo>
                  <a:lnTo>
                    <a:pt x="453940" y="275646"/>
                  </a:lnTo>
                  <a:cubicBezTo>
                    <a:pt x="453940" y="275646"/>
                    <a:pt x="414062" y="367320"/>
                    <a:pt x="414062" y="367320"/>
                  </a:cubicBezTo>
                  <a:lnTo>
                    <a:pt x="396090" y="367320"/>
                  </a:lnTo>
                  <a:cubicBezTo>
                    <a:pt x="396090" y="367320"/>
                    <a:pt x="384857" y="303791"/>
                    <a:pt x="384857" y="303791"/>
                  </a:cubicBezTo>
                  <a:lnTo>
                    <a:pt x="384607" y="303791"/>
                  </a:lnTo>
                  <a:lnTo>
                    <a:pt x="355464" y="367195"/>
                  </a:lnTo>
                  <a:close/>
                  <a:moveTo>
                    <a:pt x="464236" y="507670"/>
                  </a:moveTo>
                  <a:lnTo>
                    <a:pt x="437839" y="507670"/>
                  </a:lnTo>
                  <a:cubicBezTo>
                    <a:pt x="437839" y="507670"/>
                    <a:pt x="407073" y="442269"/>
                    <a:pt x="407073" y="442269"/>
                  </a:cubicBezTo>
                  <a:lnTo>
                    <a:pt x="406823" y="442269"/>
                  </a:lnTo>
                  <a:lnTo>
                    <a:pt x="397587" y="507545"/>
                  </a:lnTo>
                  <a:lnTo>
                    <a:pt x="377368" y="507545"/>
                  </a:lnTo>
                  <a:cubicBezTo>
                    <a:pt x="377368" y="507545"/>
                    <a:pt x="390411" y="415809"/>
                    <a:pt x="390411" y="415809"/>
                  </a:cubicBezTo>
                  <a:lnTo>
                    <a:pt x="417869" y="415809"/>
                  </a:lnTo>
                  <a:cubicBezTo>
                    <a:pt x="417869" y="415809"/>
                    <a:pt x="447761" y="479712"/>
                    <a:pt x="447761" y="479712"/>
                  </a:cubicBezTo>
                  <a:lnTo>
                    <a:pt x="448011" y="479712"/>
                  </a:lnTo>
                  <a:lnTo>
                    <a:pt x="457122" y="415996"/>
                  </a:lnTo>
                  <a:lnTo>
                    <a:pt x="477342" y="415996"/>
                  </a:lnTo>
                  <a:cubicBezTo>
                    <a:pt x="477342" y="415996"/>
                    <a:pt x="464299" y="507732"/>
                    <a:pt x="464299" y="507732"/>
                  </a:cubicBezTo>
                  <a:close/>
                  <a:moveTo>
                    <a:pt x="530012" y="294618"/>
                  </a:moveTo>
                  <a:lnTo>
                    <a:pt x="487888" y="294493"/>
                  </a:lnTo>
                  <a:lnTo>
                    <a:pt x="485392" y="311592"/>
                  </a:lnTo>
                  <a:lnTo>
                    <a:pt x="525144" y="311717"/>
                  </a:lnTo>
                  <a:lnTo>
                    <a:pt x="522523" y="330376"/>
                  </a:lnTo>
                  <a:lnTo>
                    <a:pt x="482771" y="330251"/>
                  </a:lnTo>
                  <a:lnTo>
                    <a:pt x="480150" y="348910"/>
                  </a:lnTo>
                  <a:lnTo>
                    <a:pt x="524583" y="349035"/>
                  </a:lnTo>
                  <a:lnTo>
                    <a:pt x="521962" y="367694"/>
                  </a:lnTo>
                  <a:lnTo>
                    <a:pt x="457309" y="367507"/>
                  </a:lnTo>
                  <a:lnTo>
                    <a:pt x="470352" y="275834"/>
                  </a:lnTo>
                  <a:lnTo>
                    <a:pt x="532695" y="275958"/>
                  </a:lnTo>
                  <a:lnTo>
                    <a:pt x="530074" y="294618"/>
                  </a:lnTo>
                  <a:close/>
                  <a:moveTo>
                    <a:pt x="623745" y="304041"/>
                  </a:moveTo>
                  <a:cubicBezTo>
                    <a:pt x="622747" y="310531"/>
                    <a:pt x="620313" y="316023"/>
                    <a:pt x="616319" y="320516"/>
                  </a:cubicBezTo>
                  <a:cubicBezTo>
                    <a:pt x="612325" y="325009"/>
                    <a:pt x="607021" y="327880"/>
                    <a:pt x="600343" y="329065"/>
                  </a:cubicBezTo>
                  <a:lnTo>
                    <a:pt x="618129" y="367819"/>
                  </a:lnTo>
                  <a:lnTo>
                    <a:pt x="593915" y="367819"/>
                  </a:lnTo>
                  <a:cubicBezTo>
                    <a:pt x="593915" y="367819"/>
                    <a:pt x="579874" y="331062"/>
                    <a:pt x="579874" y="331062"/>
                  </a:cubicBezTo>
                  <a:lnTo>
                    <a:pt x="569889" y="331062"/>
                  </a:lnTo>
                  <a:cubicBezTo>
                    <a:pt x="569889" y="331062"/>
                    <a:pt x="564772" y="367694"/>
                    <a:pt x="564772" y="367694"/>
                  </a:cubicBezTo>
                  <a:lnTo>
                    <a:pt x="544553" y="367694"/>
                  </a:lnTo>
                  <a:cubicBezTo>
                    <a:pt x="544553" y="367694"/>
                    <a:pt x="557595" y="275958"/>
                    <a:pt x="557595" y="275958"/>
                  </a:cubicBezTo>
                  <a:lnTo>
                    <a:pt x="593104" y="275958"/>
                  </a:lnTo>
                  <a:cubicBezTo>
                    <a:pt x="597785" y="276083"/>
                    <a:pt x="602153" y="276520"/>
                    <a:pt x="606209" y="277456"/>
                  </a:cubicBezTo>
                  <a:cubicBezTo>
                    <a:pt x="610266" y="278392"/>
                    <a:pt x="613698" y="279890"/>
                    <a:pt x="616569" y="282012"/>
                  </a:cubicBezTo>
                  <a:cubicBezTo>
                    <a:pt x="619439" y="284133"/>
                    <a:pt x="621499" y="287004"/>
                    <a:pt x="622872" y="290561"/>
                  </a:cubicBezTo>
                  <a:cubicBezTo>
                    <a:pt x="624244" y="294181"/>
                    <a:pt x="624557" y="298612"/>
                    <a:pt x="623745" y="303978"/>
                  </a:cubicBezTo>
                </a:path>
              </a:pathLst>
            </a:custGeom>
            <a:solidFill>
              <a:srgbClr val="FFC42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07D89C7-66F1-6B0F-1475-DCC7D7CE9DF6}"/>
                </a:ext>
              </a:extLst>
            </p:cNvPr>
            <p:cNvSpPr/>
            <p:nvPr/>
          </p:nvSpPr>
          <p:spPr>
            <a:xfrm>
              <a:off x="11211784" y="1142815"/>
              <a:ext cx="29424" cy="21717"/>
            </a:xfrm>
            <a:custGeom>
              <a:avLst/>
              <a:gdLst>
                <a:gd name="connsiteX0" fmla="*/ 24775 w 29424"/>
                <a:gd name="connsiteY0" fmla="*/ 1810 h 21717"/>
                <a:gd name="connsiteX1" fmla="*/ 19346 w 29424"/>
                <a:gd name="connsiteY1" fmla="*/ 312 h 21717"/>
                <a:gd name="connsiteX2" fmla="*/ 13417 w 29424"/>
                <a:gd name="connsiteY2" fmla="*/ 0 h 21717"/>
                <a:gd name="connsiteX3" fmla="*/ 3058 w 29424"/>
                <a:gd name="connsiteY3" fmla="*/ 0 h 21717"/>
                <a:gd name="connsiteX4" fmla="*/ 0 w 29424"/>
                <a:gd name="connsiteY4" fmla="*/ 21717 h 21717"/>
                <a:gd name="connsiteX5" fmla="*/ 13480 w 29424"/>
                <a:gd name="connsiteY5" fmla="*/ 21717 h 21717"/>
                <a:gd name="connsiteX6" fmla="*/ 18784 w 29424"/>
                <a:gd name="connsiteY6" fmla="*/ 21218 h 21717"/>
                <a:gd name="connsiteX7" fmla="*/ 23589 w 29424"/>
                <a:gd name="connsiteY7" fmla="*/ 19471 h 21717"/>
                <a:gd name="connsiteX8" fmla="*/ 27334 w 29424"/>
                <a:gd name="connsiteY8" fmla="*/ 16101 h 21717"/>
                <a:gd name="connsiteX9" fmla="*/ 29268 w 29424"/>
                <a:gd name="connsiteY9" fmla="*/ 10734 h 21717"/>
                <a:gd name="connsiteX10" fmla="*/ 28457 w 29424"/>
                <a:gd name="connsiteY10" fmla="*/ 5117 h 21717"/>
                <a:gd name="connsiteX11" fmla="*/ 24713 w 29424"/>
                <a:gd name="connsiteY11" fmla="*/ 1810 h 2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424" h="21717">
                  <a:moveTo>
                    <a:pt x="24775" y="1810"/>
                  </a:moveTo>
                  <a:cubicBezTo>
                    <a:pt x="23152" y="1061"/>
                    <a:pt x="21343" y="562"/>
                    <a:pt x="19346" y="312"/>
                  </a:cubicBezTo>
                  <a:cubicBezTo>
                    <a:pt x="17286" y="62"/>
                    <a:pt x="15352" y="0"/>
                    <a:pt x="13417" y="0"/>
                  </a:cubicBezTo>
                  <a:lnTo>
                    <a:pt x="3058" y="0"/>
                  </a:lnTo>
                  <a:cubicBezTo>
                    <a:pt x="3058" y="0"/>
                    <a:pt x="0" y="21717"/>
                    <a:pt x="0" y="21717"/>
                  </a:cubicBezTo>
                  <a:lnTo>
                    <a:pt x="13480" y="21717"/>
                  </a:lnTo>
                  <a:cubicBezTo>
                    <a:pt x="15289" y="21717"/>
                    <a:pt x="17037" y="21592"/>
                    <a:pt x="18784" y="21218"/>
                  </a:cubicBezTo>
                  <a:cubicBezTo>
                    <a:pt x="20531" y="20906"/>
                    <a:pt x="22092" y="20282"/>
                    <a:pt x="23589" y="19471"/>
                  </a:cubicBezTo>
                  <a:cubicBezTo>
                    <a:pt x="25087" y="18659"/>
                    <a:pt x="26335" y="17536"/>
                    <a:pt x="27334" y="16101"/>
                  </a:cubicBezTo>
                  <a:cubicBezTo>
                    <a:pt x="28395" y="14665"/>
                    <a:pt x="29019" y="12918"/>
                    <a:pt x="29268" y="10734"/>
                  </a:cubicBezTo>
                  <a:cubicBezTo>
                    <a:pt x="29643" y="8425"/>
                    <a:pt x="29331" y="6490"/>
                    <a:pt x="28457" y="5117"/>
                  </a:cubicBezTo>
                  <a:cubicBezTo>
                    <a:pt x="27521" y="3682"/>
                    <a:pt x="26273" y="2559"/>
                    <a:pt x="24713" y="1810"/>
                  </a:cubicBezTo>
                </a:path>
              </a:pathLst>
            </a:custGeom>
            <a:solidFill>
              <a:srgbClr val="FFC42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1E9302A-5089-6F7B-D4A5-D45EFAA75B94}"/>
                </a:ext>
              </a:extLst>
            </p:cNvPr>
            <p:cNvSpPr/>
            <p:nvPr/>
          </p:nvSpPr>
          <p:spPr>
            <a:xfrm>
              <a:off x="11351120" y="1282604"/>
              <a:ext cx="57761" cy="59097"/>
            </a:xfrm>
            <a:custGeom>
              <a:avLst/>
              <a:gdLst>
                <a:gd name="connsiteX0" fmla="*/ 52686 w 57761"/>
                <a:gd name="connsiteY0" fmla="*/ 8425 h 59097"/>
                <a:gd name="connsiteX1" fmla="*/ 44511 w 57761"/>
                <a:gd name="connsiteY1" fmla="*/ 2247 h 59097"/>
                <a:gd name="connsiteX2" fmla="*/ 33091 w 57761"/>
                <a:gd name="connsiteY2" fmla="*/ 0 h 59097"/>
                <a:gd name="connsiteX3" fmla="*/ 21046 w 57761"/>
                <a:gd name="connsiteY3" fmla="*/ 2184 h 59097"/>
                <a:gd name="connsiteX4" fmla="*/ 11186 w 57761"/>
                <a:gd name="connsiteY4" fmla="*/ 8300 h 59097"/>
                <a:gd name="connsiteX5" fmla="*/ 4134 w 57761"/>
                <a:gd name="connsiteY5" fmla="*/ 17661 h 59097"/>
                <a:gd name="connsiteX6" fmla="*/ 390 w 57761"/>
                <a:gd name="connsiteY6" fmla="*/ 29455 h 59097"/>
                <a:gd name="connsiteX7" fmla="*/ 764 w 57761"/>
                <a:gd name="connsiteY7" fmla="*/ 41312 h 59097"/>
                <a:gd name="connsiteX8" fmla="*/ 5195 w 57761"/>
                <a:gd name="connsiteY8" fmla="*/ 50673 h 59097"/>
                <a:gd name="connsiteX9" fmla="*/ 13246 w 57761"/>
                <a:gd name="connsiteY9" fmla="*/ 56851 h 59097"/>
                <a:gd name="connsiteX10" fmla="*/ 24666 w 57761"/>
                <a:gd name="connsiteY10" fmla="*/ 59098 h 59097"/>
                <a:gd name="connsiteX11" fmla="*/ 36710 w 57761"/>
                <a:gd name="connsiteY11" fmla="*/ 56914 h 59097"/>
                <a:gd name="connsiteX12" fmla="*/ 46570 w 57761"/>
                <a:gd name="connsiteY12" fmla="*/ 50798 h 59097"/>
                <a:gd name="connsiteX13" fmla="*/ 53622 w 57761"/>
                <a:gd name="connsiteY13" fmla="*/ 41500 h 59097"/>
                <a:gd name="connsiteX14" fmla="*/ 57366 w 57761"/>
                <a:gd name="connsiteY14" fmla="*/ 29643 h 59097"/>
                <a:gd name="connsiteX15" fmla="*/ 57054 w 57761"/>
                <a:gd name="connsiteY15" fmla="*/ 17848 h 59097"/>
                <a:gd name="connsiteX16" fmla="*/ 52624 w 57761"/>
                <a:gd name="connsiteY16" fmla="*/ 8425 h 5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761" h="59097">
                  <a:moveTo>
                    <a:pt x="52686" y="8425"/>
                  </a:moveTo>
                  <a:cubicBezTo>
                    <a:pt x="50502" y="5804"/>
                    <a:pt x="47818" y="3744"/>
                    <a:pt x="44511" y="2247"/>
                  </a:cubicBezTo>
                  <a:cubicBezTo>
                    <a:pt x="41266" y="749"/>
                    <a:pt x="37459" y="0"/>
                    <a:pt x="33091" y="0"/>
                  </a:cubicBezTo>
                  <a:cubicBezTo>
                    <a:pt x="28785" y="0"/>
                    <a:pt x="24728" y="686"/>
                    <a:pt x="21046" y="2184"/>
                  </a:cubicBezTo>
                  <a:cubicBezTo>
                    <a:pt x="17302" y="3682"/>
                    <a:pt x="14057" y="5679"/>
                    <a:pt x="11186" y="8300"/>
                  </a:cubicBezTo>
                  <a:cubicBezTo>
                    <a:pt x="8316" y="10921"/>
                    <a:pt x="5944" y="14041"/>
                    <a:pt x="4134" y="17661"/>
                  </a:cubicBezTo>
                  <a:cubicBezTo>
                    <a:pt x="2262" y="21280"/>
                    <a:pt x="1014" y="25212"/>
                    <a:pt x="390" y="29455"/>
                  </a:cubicBezTo>
                  <a:cubicBezTo>
                    <a:pt x="-234" y="33761"/>
                    <a:pt x="-109" y="37755"/>
                    <a:pt x="764" y="41312"/>
                  </a:cubicBezTo>
                  <a:cubicBezTo>
                    <a:pt x="1638" y="44932"/>
                    <a:pt x="3136" y="47990"/>
                    <a:pt x="5195" y="50673"/>
                  </a:cubicBezTo>
                  <a:cubicBezTo>
                    <a:pt x="7317" y="53294"/>
                    <a:pt x="10000" y="55354"/>
                    <a:pt x="13246" y="56851"/>
                  </a:cubicBezTo>
                  <a:cubicBezTo>
                    <a:pt x="16491" y="58349"/>
                    <a:pt x="20297" y="59036"/>
                    <a:pt x="24666" y="59098"/>
                  </a:cubicBezTo>
                  <a:cubicBezTo>
                    <a:pt x="28972" y="59098"/>
                    <a:pt x="33028" y="58412"/>
                    <a:pt x="36710" y="56914"/>
                  </a:cubicBezTo>
                  <a:cubicBezTo>
                    <a:pt x="40454" y="55479"/>
                    <a:pt x="43700" y="53419"/>
                    <a:pt x="46570" y="50798"/>
                  </a:cubicBezTo>
                  <a:cubicBezTo>
                    <a:pt x="49441" y="48177"/>
                    <a:pt x="51750" y="45057"/>
                    <a:pt x="53622" y="41500"/>
                  </a:cubicBezTo>
                  <a:cubicBezTo>
                    <a:pt x="55494" y="37943"/>
                    <a:pt x="56742" y="33949"/>
                    <a:pt x="57366" y="29643"/>
                  </a:cubicBezTo>
                  <a:cubicBezTo>
                    <a:pt x="57990" y="25399"/>
                    <a:pt x="57866" y="21467"/>
                    <a:pt x="57054" y="17848"/>
                  </a:cubicBezTo>
                  <a:cubicBezTo>
                    <a:pt x="56243" y="14228"/>
                    <a:pt x="54745" y="11108"/>
                    <a:pt x="52624" y="8425"/>
                  </a:cubicBezTo>
                </a:path>
              </a:pathLst>
            </a:custGeom>
            <a:solidFill>
              <a:srgbClr val="FFC42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806E05-D765-275C-303D-64479C5C36D4}"/>
              </a:ext>
            </a:extLst>
          </p:cNvPr>
          <p:cNvGrpSpPr/>
          <p:nvPr userDrawn="1"/>
        </p:nvGrpSpPr>
        <p:grpSpPr>
          <a:xfrm flipH="1" flipV="1">
            <a:off x="3777158" y="1048951"/>
            <a:ext cx="7971287" cy="3269366"/>
            <a:chOff x="1169273" y="298444"/>
            <a:chExt cx="9704812" cy="3885052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A9AF3C1C-2BF8-020F-7291-13F4E359F2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54326" y="4171145"/>
              <a:ext cx="1019759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C67BE9E-7738-B8F8-6FC7-B0814BF41C2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69273" y="298444"/>
              <a:ext cx="0" cy="2961686"/>
            </a:xfrm>
            <a:prstGeom prst="line">
              <a:avLst/>
            </a:prstGeom>
            <a:ln w="25400">
              <a:solidFill>
                <a:schemeClr val="bg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3FFD05D-B87E-9D6A-04BC-018740CB28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854326" y="3260130"/>
              <a:ext cx="0" cy="92336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981D8A4-90BC-04D3-5C0A-1019B36CC07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69273" y="3260130"/>
              <a:ext cx="868505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483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048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6A800D-19C0-2F8C-9EBB-7843B8E01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429"/>
            <a:ext cx="5173884" cy="6422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646714"/>
            <a:ext cx="3472661" cy="7928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799" y="6308906"/>
            <a:ext cx="4352544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BD6088-D0EE-0B25-CAFB-C860E29B56CC}"/>
              </a:ext>
            </a:extLst>
          </p:cNvPr>
          <p:cNvSpPr/>
          <p:nvPr userDrawn="1"/>
        </p:nvSpPr>
        <p:spPr>
          <a:xfrm>
            <a:off x="5575142" y="1079875"/>
            <a:ext cx="859674" cy="8596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FE009BA-B024-3AC6-8CCC-90AF771B1C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22294" y="1227027"/>
            <a:ext cx="565371" cy="56537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8323E7-A4FF-92EC-0A2B-637171494AFF}"/>
              </a:ext>
            </a:extLst>
          </p:cNvPr>
          <p:cNvSpPr/>
          <p:nvPr userDrawn="1"/>
        </p:nvSpPr>
        <p:spPr>
          <a:xfrm>
            <a:off x="5575142" y="2177288"/>
            <a:ext cx="859674" cy="8596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89C529-9BBC-9C67-2832-B0AC20FAF49C}"/>
              </a:ext>
            </a:extLst>
          </p:cNvPr>
          <p:cNvSpPr/>
          <p:nvPr userDrawn="1"/>
        </p:nvSpPr>
        <p:spPr>
          <a:xfrm>
            <a:off x="5575142" y="3274700"/>
            <a:ext cx="859674" cy="8596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CEAD6B-FE3C-E8AB-EC4E-D3F0542AE897}"/>
              </a:ext>
            </a:extLst>
          </p:cNvPr>
          <p:cNvSpPr/>
          <p:nvPr userDrawn="1"/>
        </p:nvSpPr>
        <p:spPr>
          <a:xfrm>
            <a:off x="5575142" y="4372111"/>
            <a:ext cx="859674" cy="8596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343087-7058-2833-31E5-BB8F1C716D30}"/>
              </a:ext>
            </a:extLst>
          </p:cNvPr>
          <p:cNvSpPr/>
          <p:nvPr userDrawn="1"/>
        </p:nvSpPr>
        <p:spPr>
          <a:xfrm>
            <a:off x="5575142" y="5469525"/>
            <a:ext cx="859674" cy="8596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22556B4-928F-65D4-7EF4-D48755CEC3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0042" y="1219200"/>
            <a:ext cx="5207158" cy="581025"/>
          </a:xfrm>
        </p:spPr>
        <p:txBody>
          <a:bodyPr anchor="ctr"/>
          <a:lstStyle>
            <a:lvl1pPr>
              <a:defRPr sz="1800" b="1"/>
            </a:lvl1pPr>
            <a:lvl2pPr>
              <a:defRPr sz="1400"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04E4A11-9AE2-8F33-542D-91FF7E006F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0042" y="2316612"/>
            <a:ext cx="5207158" cy="581025"/>
          </a:xfrm>
        </p:spPr>
        <p:txBody>
          <a:bodyPr anchor="ctr"/>
          <a:lstStyle>
            <a:lvl1pPr>
              <a:defRPr sz="1800" b="1"/>
            </a:lvl1pPr>
            <a:lvl2pPr>
              <a:defRPr sz="1400"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2F69D447-D782-F6ED-D19A-12F88B454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0042" y="3414024"/>
            <a:ext cx="5207158" cy="581025"/>
          </a:xfrm>
        </p:spPr>
        <p:txBody>
          <a:bodyPr anchor="ctr"/>
          <a:lstStyle>
            <a:lvl1pPr>
              <a:defRPr sz="1800" b="1"/>
            </a:lvl1pPr>
            <a:lvl2pPr>
              <a:defRPr sz="1400"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CB3B6B0-3833-3FF4-4F1F-F6FB4BC6C3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80042" y="4511436"/>
            <a:ext cx="5207158" cy="581025"/>
          </a:xfrm>
        </p:spPr>
        <p:txBody>
          <a:bodyPr anchor="ctr"/>
          <a:lstStyle>
            <a:lvl1pPr>
              <a:defRPr sz="1800" b="1"/>
            </a:lvl1pPr>
            <a:lvl2pPr>
              <a:defRPr sz="1400"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FF9C3DBC-276F-D1C4-4CEA-E4C3A05558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80042" y="5608849"/>
            <a:ext cx="5207158" cy="581025"/>
          </a:xfrm>
        </p:spPr>
        <p:txBody>
          <a:bodyPr anchor="ctr"/>
          <a:lstStyle>
            <a:lvl1pPr>
              <a:defRPr sz="1800" b="1"/>
            </a:lvl1pPr>
            <a:lvl2pPr>
              <a:defRPr sz="1400"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37" name="Picture Placeholder 35">
            <a:extLst>
              <a:ext uri="{FF2B5EF4-FFF2-40B4-BE49-F238E27FC236}">
                <a16:creationId xmlns:a16="http://schemas.microsoft.com/office/drawing/2014/main" id="{C1855DAB-0847-F66E-C015-B368D1835F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22294" y="2324439"/>
            <a:ext cx="565371" cy="56537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8" name="Picture Placeholder 35">
            <a:extLst>
              <a:ext uri="{FF2B5EF4-FFF2-40B4-BE49-F238E27FC236}">
                <a16:creationId xmlns:a16="http://schemas.microsoft.com/office/drawing/2014/main" id="{95EE020F-DCEA-5B8A-6421-8280D97C45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22294" y="3421851"/>
            <a:ext cx="565371" cy="56537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9" name="Picture Placeholder 35">
            <a:extLst>
              <a:ext uri="{FF2B5EF4-FFF2-40B4-BE49-F238E27FC236}">
                <a16:creationId xmlns:a16="http://schemas.microsoft.com/office/drawing/2014/main" id="{4AA138FA-5BB1-143E-EC9A-A4AA22B6F3B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22294" y="4519263"/>
            <a:ext cx="565371" cy="56537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0" name="Picture Placeholder 35">
            <a:extLst>
              <a:ext uri="{FF2B5EF4-FFF2-40B4-BE49-F238E27FC236}">
                <a16:creationId xmlns:a16="http://schemas.microsoft.com/office/drawing/2014/main" id="{5F5A7422-B6B5-C6EF-9617-1F8DBBD54BD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22294" y="5616676"/>
            <a:ext cx="565371" cy="56537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547FB97-B2BD-0E54-EBA9-2BE2C937CA5F}"/>
              </a:ext>
            </a:extLst>
          </p:cNvPr>
          <p:cNvSpPr/>
          <p:nvPr userDrawn="1"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0667BC-77BF-E310-C84F-EF39FEEF36C9}"/>
              </a:ext>
            </a:extLst>
          </p:cNvPr>
          <p:cNvGrpSpPr/>
          <p:nvPr userDrawn="1"/>
        </p:nvGrpSpPr>
        <p:grpSpPr>
          <a:xfrm flipV="1">
            <a:off x="304799" y="755450"/>
            <a:ext cx="4869085" cy="2468055"/>
            <a:chOff x="0" y="-3708836"/>
            <a:chExt cx="9704812" cy="388505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62AEFC1-FAA0-8872-DA2B-B01CCFCCBB2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685053" y="163865"/>
              <a:ext cx="1019759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81B753F-25F7-FF93-63B8-FED064E806E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-3708836"/>
              <a:ext cx="0" cy="2961686"/>
            </a:xfrm>
            <a:prstGeom prst="line">
              <a:avLst/>
            </a:prstGeom>
            <a:ln w="25400">
              <a:solidFill>
                <a:schemeClr val="bg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6E1125E-F901-44EB-6E0D-A5FA3044A67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685053" y="-747150"/>
              <a:ext cx="0" cy="92336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7E7C8F-AF58-BB0D-08BD-9887A7295CB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-747150"/>
              <a:ext cx="868505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2336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6A800D-19C0-2F8C-9EBB-7843B8E01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429"/>
            <a:ext cx="5173884" cy="6422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032578"/>
            <a:ext cx="3472661" cy="7928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799" y="6308906"/>
            <a:ext cx="4352544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BD6088-D0EE-0B25-CAFB-C860E29B56CC}"/>
              </a:ext>
            </a:extLst>
          </p:cNvPr>
          <p:cNvSpPr/>
          <p:nvPr userDrawn="1"/>
        </p:nvSpPr>
        <p:spPr>
          <a:xfrm>
            <a:off x="4744048" y="1079875"/>
            <a:ext cx="859674" cy="8596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FE009BA-B024-3AC6-8CCC-90AF771B1C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91200" y="1227027"/>
            <a:ext cx="565371" cy="56537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8323E7-A4FF-92EC-0A2B-637171494AFF}"/>
              </a:ext>
            </a:extLst>
          </p:cNvPr>
          <p:cNvSpPr/>
          <p:nvPr userDrawn="1"/>
        </p:nvSpPr>
        <p:spPr>
          <a:xfrm>
            <a:off x="4744048" y="2177288"/>
            <a:ext cx="859674" cy="8596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89C529-9BBC-9C67-2832-B0AC20FAF49C}"/>
              </a:ext>
            </a:extLst>
          </p:cNvPr>
          <p:cNvSpPr/>
          <p:nvPr userDrawn="1"/>
        </p:nvSpPr>
        <p:spPr>
          <a:xfrm>
            <a:off x="4744048" y="3274700"/>
            <a:ext cx="859674" cy="8596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CEAD6B-FE3C-E8AB-EC4E-D3F0542AE897}"/>
              </a:ext>
            </a:extLst>
          </p:cNvPr>
          <p:cNvSpPr/>
          <p:nvPr userDrawn="1"/>
        </p:nvSpPr>
        <p:spPr>
          <a:xfrm>
            <a:off x="4744048" y="4372111"/>
            <a:ext cx="859674" cy="8596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343087-7058-2833-31E5-BB8F1C716D30}"/>
              </a:ext>
            </a:extLst>
          </p:cNvPr>
          <p:cNvSpPr/>
          <p:nvPr userDrawn="1"/>
        </p:nvSpPr>
        <p:spPr>
          <a:xfrm>
            <a:off x="4744048" y="5469525"/>
            <a:ext cx="859674" cy="8596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22556B4-928F-65D4-7EF4-D48755CEC3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2800" y="1219200"/>
            <a:ext cx="5994400" cy="581025"/>
          </a:xfrm>
        </p:spPr>
        <p:txBody>
          <a:bodyPr anchor="ctr"/>
          <a:lstStyle>
            <a:lvl1pPr>
              <a:defRPr sz="2000" b="1"/>
            </a:lvl1pPr>
            <a:lvl2pPr>
              <a:defRPr sz="1600"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04E4A11-9AE2-8F33-542D-91FF7E006F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2800" y="2316612"/>
            <a:ext cx="5994400" cy="581025"/>
          </a:xfrm>
        </p:spPr>
        <p:txBody>
          <a:bodyPr anchor="ctr"/>
          <a:lstStyle>
            <a:lvl1pPr>
              <a:defRPr sz="2000" b="1"/>
            </a:lvl1pPr>
            <a:lvl2pPr>
              <a:defRPr sz="1600"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2F69D447-D782-F6ED-D19A-12F88B454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92800" y="3414024"/>
            <a:ext cx="5994400" cy="581025"/>
          </a:xfrm>
        </p:spPr>
        <p:txBody>
          <a:bodyPr anchor="ctr"/>
          <a:lstStyle>
            <a:lvl1pPr>
              <a:defRPr sz="2000" b="1"/>
            </a:lvl1pPr>
            <a:lvl2pPr>
              <a:defRPr sz="1600"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CB3B6B0-3833-3FF4-4F1F-F6FB4BC6C3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92800" y="4511436"/>
            <a:ext cx="5994400" cy="581025"/>
          </a:xfrm>
        </p:spPr>
        <p:txBody>
          <a:bodyPr anchor="ctr"/>
          <a:lstStyle>
            <a:lvl1pPr>
              <a:defRPr sz="2000" b="1"/>
            </a:lvl1pPr>
            <a:lvl2pPr>
              <a:defRPr sz="1600"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FF9C3DBC-276F-D1C4-4CEA-E4C3A05558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92800" y="5608849"/>
            <a:ext cx="5994400" cy="581025"/>
          </a:xfrm>
        </p:spPr>
        <p:txBody>
          <a:bodyPr anchor="ctr"/>
          <a:lstStyle>
            <a:lvl1pPr>
              <a:defRPr sz="2000" b="1"/>
            </a:lvl1pPr>
            <a:lvl2pPr>
              <a:defRPr sz="1600"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37" name="Picture Placeholder 35">
            <a:extLst>
              <a:ext uri="{FF2B5EF4-FFF2-40B4-BE49-F238E27FC236}">
                <a16:creationId xmlns:a16="http://schemas.microsoft.com/office/drawing/2014/main" id="{C1855DAB-0847-F66E-C015-B368D1835F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91200" y="2324439"/>
            <a:ext cx="565371" cy="56537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8" name="Picture Placeholder 35">
            <a:extLst>
              <a:ext uri="{FF2B5EF4-FFF2-40B4-BE49-F238E27FC236}">
                <a16:creationId xmlns:a16="http://schemas.microsoft.com/office/drawing/2014/main" id="{95EE020F-DCEA-5B8A-6421-8280D97C45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91200" y="3421851"/>
            <a:ext cx="565371" cy="56537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9" name="Picture Placeholder 35">
            <a:extLst>
              <a:ext uri="{FF2B5EF4-FFF2-40B4-BE49-F238E27FC236}">
                <a16:creationId xmlns:a16="http://schemas.microsoft.com/office/drawing/2014/main" id="{4AA138FA-5BB1-143E-EC9A-A4AA22B6F3B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91200" y="4519263"/>
            <a:ext cx="565371" cy="56537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0" name="Picture Placeholder 35">
            <a:extLst>
              <a:ext uri="{FF2B5EF4-FFF2-40B4-BE49-F238E27FC236}">
                <a16:creationId xmlns:a16="http://schemas.microsoft.com/office/drawing/2014/main" id="{5F5A7422-B6B5-C6EF-9617-1F8DBBD54BD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91200" y="5616676"/>
            <a:ext cx="565371" cy="56537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1AF86C-DB4C-EB70-8961-465A8A3D4E75}"/>
              </a:ext>
            </a:extLst>
          </p:cNvPr>
          <p:cNvSpPr/>
          <p:nvPr userDrawn="1"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4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 Points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0DC3CC-C3B9-2F55-890A-CE219F492EB0}"/>
              </a:ext>
            </a:extLst>
          </p:cNvPr>
          <p:cNvSpPr/>
          <p:nvPr userDrawn="1"/>
        </p:nvSpPr>
        <p:spPr>
          <a:xfrm flipV="1">
            <a:off x="0" y="464458"/>
            <a:ext cx="12192000" cy="3275676"/>
          </a:xfrm>
          <a:prstGeom prst="rect">
            <a:avLst/>
          </a:prstGeom>
          <a:solidFill>
            <a:srgbClr val="0E16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0CC9C5-AFBA-B3BB-B1C0-490FF8DFAE72}"/>
              </a:ext>
            </a:extLst>
          </p:cNvPr>
          <p:cNvSpPr/>
          <p:nvPr userDrawn="1"/>
        </p:nvSpPr>
        <p:spPr>
          <a:xfrm>
            <a:off x="304800" y="1571625"/>
            <a:ext cx="11582400" cy="47148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C99A72-4090-041C-F10D-353DD71B55D0}"/>
              </a:ext>
            </a:extLst>
          </p:cNvPr>
          <p:cNvSpPr/>
          <p:nvPr userDrawn="1"/>
        </p:nvSpPr>
        <p:spPr>
          <a:xfrm>
            <a:off x="4478883" y="1949238"/>
            <a:ext cx="3191750" cy="3191751"/>
          </a:xfrm>
          <a:prstGeom prst="ellipse">
            <a:avLst/>
          </a:prstGeom>
          <a:noFill/>
          <a:ln w="50800" cap="sq">
            <a:solidFill>
              <a:schemeClr val="accent1"/>
            </a:solidFill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EBDE63-6AC2-6C28-90E7-835FFD7ED988}"/>
              </a:ext>
            </a:extLst>
          </p:cNvPr>
          <p:cNvSpPr/>
          <p:nvPr/>
        </p:nvSpPr>
        <p:spPr>
          <a:xfrm>
            <a:off x="5811286" y="4851254"/>
            <a:ext cx="526940" cy="526940"/>
          </a:xfrm>
          <a:prstGeom prst="ellipse">
            <a:avLst/>
          </a:prstGeom>
          <a:solidFill>
            <a:schemeClr val="accent3"/>
          </a:solidFill>
          <a:ln w="38100" cap="sq">
            <a:solidFill>
              <a:schemeClr val="bg1"/>
            </a:solidFill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40594-CAB0-E93C-E5B4-BE173592717A}"/>
              </a:ext>
            </a:extLst>
          </p:cNvPr>
          <p:cNvSpPr/>
          <p:nvPr/>
        </p:nvSpPr>
        <p:spPr>
          <a:xfrm>
            <a:off x="7242122" y="3988681"/>
            <a:ext cx="526940" cy="526940"/>
          </a:xfrm>
          <a:prstGeom prst="ellipse">
            <a:avLst/>
          </a:prstGeom>
          <a:solidFill>
            <a:schemeClr val="accent3"/>
          </a:solidFill>
          <a:ln w="38100" cap="sq">
            <a:solidFill>
              <a:schemeClr val="bg1"/>
            </a:solidFill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2CE85C-31D6-D29E-BD45-2E92C8784ABC}"/>
              </a:ext>
            </a:extLst>
          </p:cNvPr>
          <p:cNvSpPr/>
          <p:nvPr/>
        </p:nvSpPr>
        <p:spPr>
          <a:xfrm>
            <a:off x="4423978" y="3988681"/>
            <a:ext cx="526940" cy="526940"/>
          </a:xfrm>
          <a:prstGeom prst="ellipse">
            <a:avLst/>
          </a:prstGeom>
          <a:solidFill>
            <a:schemeClr val="accent3"/>
          </a:solidFill>
          <a:ln w="38100" cap="sq">
            <a:solidFill>
              <a:schemeClr val="bg1"/>
            </a:solidFill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A96BC7-B182-5E77-EBEE-BAB6AEF8A2E5}"/>
              </a:ext>
            </a:extLst>
          </p:cNvPr>
          <p:cNvSpPr/>
          <p:nvPr/>
        </p:nvSpPr>
        <p:spPr>
          <a:xfrm>
            <a:off x="7045263" y="2284871"/>
            <a:ext cx="526940" cy="526940"/>
          </a:xfrm>
          <a:prstGeom prst="ellipse">
            <a:avLst/>
          </a:prstGeom>
          <a:solidFill>
            <a:schemeClr val="accent3"/>
          </a:solidFill>
          <a:ln w="38100" cap="sq">
            <a:solidFill>
              <a:schemeClr val="bg1"/>
            </a:solidFill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B4179D-D69F-A0CE-2F42-DA80B11B7564}"/>
              </a:ext>
            </a:extLst>
          </p:cNvPr>
          <p:cNvSpPr/>
          <p:nvPr/>
        </p:nvSpPr>
        <p:spPr>
          <a:xfrm>
            <a:off x="4576868" y="2284871"/>
            <a:ext cx="526940" cy="526940"/>
          </a:xfrm>
          <a:prstGeom prst="ellipse">
            <a:avLst/>
          </a:prstGeom>
          <a:solidFill>
            <a:schemeClr val="accent3"/>
          </a:solidFill>
          <a:ln w="38100" cap="sq">
            <a:solidFill>
              <a:schemeClr val="bg1"/>
            </a:solidFill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9CB77DEF-5491-C588-6605-8DB2A1AB5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6353" y="5592590"/>
            <a:ext cx="2774017" cy="378897"/>
          </a:xfrm>
        </p:spPr>
        <p:txBody>
          <a:bodyPr anchor="ctr">
            <a:normAutofit/>
          </a:bodyPr>
          <a:lstStyle>
            <a:lvl1pPr algn="ctr"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7F7200F-0D6A-731A-315C-827EEC8E1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865" y="2358892"/>
            <a:ext cx="2774017" cy="378897"/>
          </a:xfrm>
        </p:spPr>
        <p:txBody>
          <a:bodyPr anchor="ctr">
            <a:normAutofit/>
          </a:bodyPr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BD4B4E7-0DF1-23FE-434A-8A35662A5A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0865" y="4062703"/>
            <a:ext cx="2774017" cy="378897"/>
          </a:xfrm>
        </p:spPr>
        <p:txBody>
          <a:bodyPr anchor="ctr">
            <a:normAutofit/>
          </a:bodyPr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797C8BFD-5F88-E735-2E84-FA663BC369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7119" y="2358892"/>
            <a:ext cx="2774017" cy="378897"/>
          </a:xfrm>
        </p:spPr>
        <p:txBody>
          <a:bodyPr anchor="ctr">
            <a:normAutofit/>
          </a:bodyPr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0A6F0D9D-67F9-A500-A57A-DEC3EDB41D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7119" y="4062703"/>
            <a:ext cx="2774017" cy="378897"/>
          </a:xfrm>
        </p:spPr>
        <p:txBody>
          <a:bodyPr anchor="ctr">
            <a:normAutofit/>
          </a:bodyPr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Key Point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3BCFF2B-97D7-826A-69BA-EBDF2CB856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98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500287"/>
            <a:ext cx="11582400" cy="46725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, Power 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571408"/>
            <a:ext cx="11582401" cy="7928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500287"/>
            <a:ext cx="11582400" cy="44035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6" y="6308906"/>
            <a:ext cx="107232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21C9C6-7319-2260-AFAB-0B9400AED9F3}"/>
              </a:ext>
            </a:extLst>
          </p:cNvPr>
          <p:cNvSpPr/>
          <p:nvPr userDrawn="1"/>
        </p:nvSpPr>
        <p:spPr>
          <a:xfrm>
            <a:off x="0" y="0"/>
            <a:ext cx="12192000" cy="481148"/>
          </a:xfrm>
          <a:prstGeom prst="rect">
            <a:avLst/>
          </a:prstGeom>
          <a:gradFill>
            <a:gsLst>
              <a:gs pos="0">
                <a:srgbClr val="1C2B48"/>
              </a:gs>
              <a:gs pos="100000">
                <a:srgbClr val="091B2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4F481-9A06-BFFD-9FF1-DBC22FF47EE6}"/>
              </a:ext>
            </a:extLst>
          </p:cNvPr>
          <p:cNvSpPr txBox="1"/>
          <p:nvPr userDrawn="1"/>
        </p:nvSpPr>
        <p:spPr>
          <a:xfrm>
            <a:off x="304799" y="174716"/>
            <a:ext cx="242884" cy="1317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l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0EE7A-CFF4-A7CD-F163-0106F216A749}"/>
              </a:ext>
            </a:extLst>
          </p:cNvPr>
          <p:cNvSpPr txBox="1"/>
          <p:nvPr userDrawn="1"/>
        </p:nvSpPr>
        <p:spPr>
          <a:xfrm>
            <a:off x="785807" y="174716"/>
            <a:ext cx="2228850" cy="1317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</a:rPr>
              <a:t>University of New Haven</a:t>
            </a: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7C5BAF-3784-0EC8-9F8B-D7764348EE11}"/>
              </a:ext>
            </a:extLst>
          </p:cNvPr>
          <p:cNvCxnSpPr>
            <a:cxnSpLocks/>
          </p:cNvCxnSpPr>
          <p:nvPr userDrawn="1"/>
        </p:nvCxnSpPr>
        <p:spPr>
          <a:xfrm>
            <a:off x="616759" y="129449"/>
            <a:ext cx="0" cy="22225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890080-4902-F3F8-1754-E56D58BA144A}"/>
              </a:ext>
            </a:extLst>
          </p:cNvPr>
          <p:cNvCxnSpPr>
            <a:cxnSpLocks/>
          </p:cNvCxnSpPr>
          <p:nvPr userDrawn="1"/>
        </p:nvCxnSpPr>
        <p:spPr>
          <a:xfrm flipH="1">
            <a:off x="2759280" y="227874"/>
            <a:ext cx="8422242" cy="0"/>
          </a:xfrm>
          <a:prstGeom prst="line">
            <a:avLst/>
          </a:prstGeom>
          <a:ln w="3175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04F0F24-AB94-A45E-1261-EE18C98B1440}"/>
              </a:ext>
            </a:extLst>
          </p:cNvPr>
          <p:cNvSpPr txBox="1"/>
          <p:nvPr userDrawn="1"/>
        </p:nvSpPr>
        <p:spPr>
          <a:xfrm>
            <a:off x="11028020" y="174716"/>
            <a:ext cx="859179" cy="1317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Power ON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69488E0D-E17C-D6D0-E39F-E9BF11144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0924" y="6007281"/>
            <a:ext cx="6762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25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112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500287"/>
            <a:ext cx="11582400" cy="46725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64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1173751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525880-D0D8-603F-E8EA-147903A5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38083"/>
            <a:ext cx="11582401" cy="443198"/>
          </a:xfrm>
        </p:spPr>
        <p:txBody>
          <a:bodyPr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890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, Power 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orse statue in the dark&#10;&#10;Description automatically generated">
            <a:extLst>
              <a:ext uri="{FF2B5EF4-FFF2-40B4-BE49-F238E27FC236}">
                <a16:creationId xmlns:a16="http://schemas.microsoft.com/office/drawing/2014/main" id="{9D7530E4-9204-49A9-741E-B9C661A5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1DF795-CA5B-A59E-2827-E32A9EA8DE96}"/>
              </a:ext>
            </a:extLst>
          </p:cNvPr>
          <p:cNvSpPr/>
          <p:nvPr userDrawn="1"/>
        </p:nvSpPr>
        <p:spPr>
          <a:xfrm>
            <a:off x="9531349" y="0"/>
            <a:ext cx="266064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C164D6-557E-269D-1601-8B02F933F9DF}"/>
              </a:ext>
            </a:extLst>
          </p:cNvPr>
          <p:cNvCxnSpPr>
            <a:cxnSpLocks/>
          </p:cNvCxnSpPr>
          <p:nvPr userDrawn="1"/>
        </p:nvCxnSpPr>
        <p:spPr>
          <a:xfrm flipH="1">
            <a:off x="9001760" y="5822525"/>
            <a:ext cx="101975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419F198-9FE8-59E9-8055-7FE569B74A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799" y="442515"/>
            <a:ext cx="6146797" cy="6206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all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Cover Slide 1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DFA5459-0B7D-6329-053D-A4EF0E9DEC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799" y="1128435"/>
            <a:ext cx="5554975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3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4C1CB7-31DE-8826-3854-AE92049B1425}"/>
              </a:ext>
            </a:extLst>
          </p:cNvPr>
          <p:cNvCxnSpPr>
            <a:cxnSpLocks/>
          </p:cNvCxnSpPr>
          <p:nvPr userDrawn="1"/>
        </p:nvCxnSpPr>
        <p:spPr>
          <a:xfrm flipH="1">
            <a:off x="9838483" y="1894820"/>
            <a:ext cx="204638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1AFBEC-D989-DF2F-181A-23A421B777D0}"/>
              </a:ext>
            </a:extLst>
          </p:cNvPr>
          <p:cNvGrpSpPr/>
          <p:nvPr userDrawn="1"/>
        </p:nvGrpSpPr>
        <p:grpSpPr>
          <a:xfrm>
            <a:off x="10011864" y="5058754"/>
            <a:ext cx="1641197" cy="1585042"/>
            <a:chOff x="5212856" y="477725"/>
            <a:chExt cx="1738877" cy="167938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1C62DB-B12F-2C34-7EFD-402ED496120A}"/>
                </a:ext>
              </a:extLst>
            </p:cNvPr>
            <p:cNvSpPr/>
            <p:nvPr/>
          </p:nvSpPr>
          <p:spPr>
            <a:xfrm>
              <a:off x="5274754" y="477725"/>
              <a:ext cx="1676979" cy="1679381"/>
            </a:xfrm>
            <a:custGeom>
              <a:avLst/>
              <a:gdLst>
                <a:gd name="connsiteX0" fmla="*/ 0 w 1676980"/>
                <a:gd name="connsiteY0" fmla="*/ 776301 h 1679380"/>
                <a:gd name="connsiteX1" fmla="*/ 836988 w 1676980"/>
                <a:gd name="connsiteY1" fmla="*/ 0 h 1679380"/>
                <a:gd name="connsiteX2" fmla="*/ 1676980 w 1676980"/>
                <a:gd name="connsiteY2" fmla="*/ 839390 h 1679380"/>
                <a:gd name="connsiteX3" fmla="*/ 837589 w 1676980"/>
                <a:gd name="connsiteY3" fmla="*/ 1679381 h 1679380"/>
                <a:gd name="connsiteX4" fmla="*/ 135432 w 1676980"/>
                <a:gd name="connsiteY4" fmla="*/ 1300604 h 1679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980" h="1679380">
                  <a:moveTo>
                    <a:pt x="0" y="776301"/>
                  </a:moveTo>
                  <a:cubicBezTo>
                    <a:pt x="32807" y="345009"/>
                    <a:pt x="397764" y="240"/>
                    <a:pt x="836988" y="0"/>
                  </a:cubicBezTo>
                  <a:cubicBezTo>
                    <a:pt x="1297602" y="-120"/>
                    <a:pt x="1676740" y="378777"/>
                    <a:pt x="1676980" y="839390"/>
                  </a:cubicBezTo>
                  <a:cubicBezTo>
                    <a:pt x="1677220" y="1300003"/>
                    <a:pt x="1298202" y="1679140"/>
                    <a:pt x="837589" y="1679381"/>
                  </a:cubicBezTo>
                  <a:cubicBezTo>
                    <a:pt x="554948" y="1679381"/>
                    <a:pt x="290572" y="1536859"/>
                    <a:pt x="135432" y="1300604"/>
                  </a:cubicBezTo>
                </a:path>
              </a:pathLst>
            </a:custGeom>
            <a:noFill/>
            <a:ln w="2956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33671B-424A-34D1-B4F1-269273C668E8}"/>
                </a:ext>
              </a:extLst>
            </p:cNvPr>
            <p:cNvSpPr/>
            <p:nvPr/>
          </p:nvSpPr>
          <p:spPr>
            <a:xfrm>
              <a:off x="5212856" y="1217793"/>
              <a:ext cx="134112" cy="133991"/>
            </a:xfrm>
            <a:custGeom>
              <a:avLst/>
              <a:gdLst>
                <a:gd name="connsiteX0" fmla="*/ 134051 w 134112"/>
                <a:gd name="connsiteY0" fmla="*/ 69880 h 133991"/>
                <a:gd name="connsiteX1" fmla="*/ 64232 w 134112"/>
                <a:gd name="connsiteY1" fmla="*/ 133931 h 133991"/>
                <a:gd name="connsiteX2" fmla="*/ 61 w 134112"/>
                <a:gd name="connsiteY2" fmla="*/ 64112 h 133991"/>
                <a:gd name="connsiteX3" fmla="*/ 70000 w 134112"/>
                <a:gd name="connsiteY3" fmla="*/ 61 h 133991"/>
                <a:gd name="connsiteX4" fmla="*/ 134051 w 134112"/>
                <a:gd name="connsiteY4" fmla="*/ 69880 h 13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" h="133991">
                  <a:moveTo>
                    <a:pt x="134051" y="69880"/>
                  </a:moveTo>
                  <a:cubicBezTo>
                    <a:pt x="132369" y="106892"/>
                    <a:pt x="101124" y="135493"/>
                    <a:pt x="64232" y="133931"/>
                  </a:cubicBezTo>
                  <a:cubicBezTo>
                    <a:pt x="27219" y="132369"/>
                    <a:pt x="-1501" y="101004"/>
                    <a:pt x="61" y="64112"/>
                  </a:cubicBezTo>
                  <a:cubicBezTo>
                    <a:pt x="1743" y="27099"/>
                    <a:pt x="32988" y="-1501"/>
                    <a:pt x="70000" y="61"/>
                  </a:cubicBezTo>
                  <a:cubicBezTo>
                    <a:pt x="107013" y="1623"/>
                    <a:pt x="135613" y="32988"/>
                    <a:pt x="134051" y="6988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0CC1D7-3B22-E7EE-05FF-98C7A0655F4E}"/>
                </a:ext>
              </a:extLst>
            </p:cNvPr>
            <p:cNvGrpSpPr/>
            <p:nvPr userDrawn="1"/>
          </p:nvGrpSpPr>
          <p:grpSpPr>
            <a:xfrm>
              <a:off x="5403816" y="609550"/>
              <a:ext cx="1414291" cy="1414289"/>
              <a:chOff x="5403816" y="609550"/>
              <a:chExt cx="1414291" cy="1414289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5D6793-460D-4FE1-57D5-82CFEBD16B83}"/>
                  </a:ext>
                </a:extLst>
              </p:cNvPr>
              <p:cNvSpPr/>
              <p:nvPr/>
            </p:nvSpPr>
            <p:spPr>
              <a:xfrm>
                <a:off x="6506142" y="1173992"/>
                <a:ext cx="58734" cy="40136"/>
              </a:xfrm>
              <a:custGeom>
                <a:avLst/>
                <a:gdLst>
                  <a:gd name="connsiteX0" fmla="*/ 50952 w 58734"/>
                  <a:gd name="connsiteY0" fmla="*/ 3725 h 40136"/>
                  <a:gd name="connsiteX1" fmla="*/ 41579 w 58734"/>
                  <a:gd name="connsiteY1" fmla="*/ 841 h 40136"/>
                  <a:gd name="connsiteX2" fmla="*/ 31004 w 58734"/>
                  <a:gd name="connsiteY2" fmla="*/ 0 h 40136"/>
                  <a:gd name="connsiteX3" fmla="*/ 5528 w 58734"/>
                  <a:gd name="connsiteY3" fmla="*/ 0 h 40136"/>
                  <a:gd name="connsiteX4" fmla="*/ 0 w 58734"/>
                  <a:gd name="connsiteY4" fmla="*/ 40137 h 40136"/>
                  <a:gd name="connsiteX5" fmla="*/ 22953 w 58734"/>
                  <a:gd name="connsiteY5" fmla="*/ 40137 h 40136"/>
                  <a:gd name="connsiteX6" fmla="*/ 34008 w 58734"/>
                  <a:gd name="connsiteY6" fmla="*/ 39897 h 40136"/>
                  <a:gd name="connsiteX7" fmla="*/ 44824 w 58734"/>
                  <a:gd name="connsiteY7" fmla="*/ 37734 h 40136"/>
                  <a:gd name="connsiteX8" fmla="*/ 53596 w 58734"/>
                  <a:gd name="connsiteY8" fmla="*/ 31845 h 40136"/>
                  <a:gd name="connsiteX9" fmla="*/ 58403 w 58734"/>
                  <a:gd name="connsiteY9" fmla="*/ 20669 h 40136"/>
                  <a:gd name="connsiteX10" fmla="*/ 57201 w 58734"/>
                  <a:gd name="connsiteY10" fmla="*/ 9974 h 40136"/>
                  <a:gd name="connsiteX11" fmla="*/ 50952 w 58734"/>
                  <a:gd name="connsiteY11" fmla="*/ 3845 h 40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734" h="40136">
                    <a:moveTo>
                      <a:pt x="50952" y="3725"/>
                    </a:moveTo>
                    <a:cubicBezTo>
                      <a:pt x="48309" y="2283"/>
                      <a:pt x="45184" y="1322"/>
                      <a:pt x="41579" y="841"/>
                    </a:cubicBezTo>
                    <a:cubicBezTo>
                      <a:pt x="37974" y="361"/>
                      <a:pt x="34489" y="0"/>
                      <a:pt x="31004" y="0"/>
                    </a:cubicBezTo>
                    <a:lnTo>
                      <a:pt x="5528" y="0"/>
                    </a:lnTo>
                    <a:cubicBezTo>
                      <a:pt x="5528" y="0"/>
                      <a:pt x="0" y="40137"/>
                      <a:pt x="0" y="40137"/>
                    </a:cubicBezTo>
                    <a:lnTo>
                      <a:pt x="22953" y="40137"/>
                    </a:lnTo>
                    <a:cubicBezTo>
                      <a:pt x="26438" y="40137"/>
                      <a:pt x="30163" y="40137"/>
                      <a:pt x="34008" y="39897"/>
                    </a:cubicBezTo>
                    <a:cubicBezTo>
                      <a:pt x="37854" y="39656"/>
                      <a:pt x="41459" y="38935"/>
                      <a:pt x="44824" y="37734"/>
                    </a:cubicBezTo>
                    <a:cubicBezTo>
                      <a:pt x="48188" y="36532"/>
                      <a:pt x="51072" y="34489"/>
                      <a:pt x="53596" y="31845"/>
                    </a:cubicBezTo>
                    <a:cubicBezTo>
                      <a:pt x="56120" y="29201"/>
                      <a:pt x="57682" y="25476"/>
                      <a:pt x="58403" y="20669"/>
                    </a:cubicBezTo>
                    <a:cubicBezTo>
                      <a:pt x="59124" y="16223"/>
                      <a:pt x="58643" y="12618"/>
                      <a:pt x="57201" y="9974"/>
                    </a:cubicBezTo>
                    <a:cubicBezTo>
                      <a:pt x="55759" y="7330"/>
                      <a:pt x="53596" y="5288"/>
                      <a:pt x="50952" y="3845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91F0F37-A897-4F6F-08EA-F399B44C5D54}"/>
                  </a:ext>
                </a:extLst>
              </p:cNvPr>
              <p:cNvSpPr/>
              <p:nvPr/>
            </p:nvSpPr>
            <p:spPr>
              <a:xfrm>
                <a:off x="5843611" y="1170987"/>
                <a:ext cx="111226" cy="113801"/>
              </a:xfrm>
              <a:custGeom>
                <a:avLst/>
                <a:gdLst>
                  <a:gd name="connsiteX0" fmla="*/ 103257 w 111226"/>
                  <a:gd name="connsiteY0" fmla="*/ 79913 h 113801"/>
                  <a:gd name="connsiteX1" fmla="*/ 110467 w 111226"/>
                  <a:gd name="connsiteY1" fmla="*/ 57081 h 113801"/>
                  <a:gd name="connsiteX2" fmla="*/ 109866 w 111226"/>
                  <a:gd name="connsiteY2" fmla="*/ 34369 h 113801"/>
                  <a:gd name="connsiteX3" fmla="*/ 101334 w 111226"/>
                  <a:gd name="connsiteY3" fmla="*/ 16223 h 113801"/>
                  <a:gd name="connsiteX4" fmla="*/ 85712 w 111226"/>
                  <a:gd name="connsiteY4" fmla="*/ 4326 h 113801"/>
                  <a:gd name="connsiteX5" fmla="*/ 63720 w 111226"/>
                  <a:gd name="connsiteY5" fmla="*/ 0 h 113801"/>
                  <a:gd name="connsiteX6" fmla="*/ 40528 w 111226"/>
                  <a:gd name="connsiteY6" fmla="*/ 4206 h 113801"/>
                  <a:gd name="connsiteX7" fmla="*/ 21541 w 111226"/>
                  <a:gd name="connsiteY7" fmla="*/ 15983 h 113801"/>
                  <a:gd name="connsiteX8" fmla="*/ 7961 w 111226"/>
                  <a:gd name="connsiteY8" fmla="*/ 34008 h 113801"/>
                  <a:gd name="connsiteX9" fmla="*/ 751 w 111226"/>
                  <a:gd name="connsiteY9" fmla="*/ 56720 h 113801"/>
                  <a:gd name="connsiteX10" fmla="*/ 1472 w 111226"/>
                  <a:gd name="connsiteY10" fmla="*/ 79553 h 113801"/>
                  <a:gd name="connsiteX11" fmla="*/ 10004 w 111226"/>
                  <a:gd name="connsiteY11" fmla="*/ 97578 h 113801"/>
                  <a:gd name="connsiteX12" fmla="*/ 25626 w 111226"/>
                  <a:gd name="connsiteY12" fmla="*/ 109475 h 113801"/>
                  <a:gd name="connsiteX13" fmla="*/ 47618 w 111226"/>
                  <a:gd name="connsiteY13" fmla="*/ 113801 h 113801"/>
                  <a:gd name="connsiteX14" fmla="*/ 70810 w 111226"/>
                  <a:gd name="connsiteY14" fmla="*/ 109595 h 113801"/>
                  <a:gd name="connsiteX15" fmla="*/ 89797 w 111226"/>
                  <a:gd name="connsiteY15" fmla="*/ 97819 h 113801"/>
                  <a:gd name="connsiteX16" fmla="*/ 103497 w 111226"/>
                  <a:gd name="connsiteY16" fmla="*/ 79913 h 11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1226" h="113801">
                    <a:moveTo>
                      <a:pt x="103257" y="79913"/>
                    </a:moveTo>
                    <a:cubicBezTo>
                      <a:pt x="106862" y="73064"/>
                      <a:pt x="109265" y="65373"/>
                      <a:pt x="110467" y="57081"/>
                    </a:cubicBezTo>
                    <a:cubicBezTo>
                      <a:pt x="111668" y="48909"/>
                      <a:pt x="111428" y="41339"/>
                      <a:pt x="109866" y="34369"/>
                    </a:cubicBezTo>
                    <a:cubicBezTo>
                      <a:pt x="108304" y="27399"/>
                      <a:pt x="105420" y="21390"/>
                      <a:pt x="101334" y="16223"/>
                    </a:cubicBezTo>
                    <a:cubicBezTo>
                      <a:pt x="97128" y="11176"/>
                      <a:pt x="91961" y="7210"/>
                      <a:pt x="85712" y="4326"/>
                    </a:cubicBezTo>
                    <a:cubicBezTo>
                      <a:pt x="79343" y="1442"/>
                      <a:pt x="72132" y="120"/>
                      <a:pt x="63720" y="0"/>
                    </a:cubicBezTo>
                    <a:cubicBezTo>
                      <a:pt x="55429" y="0"/>
                      <a:pt x="47618" y="1322"/>
                      <a:pt x="40528" y="4206"/>
                    </a:cubicBezTo>
                    <a:cubicBezTo>
                      <a:pt x="33317" y="6970"/>
                      <a:pt x="27068" y="10936"/>
                      <a:pt x="21541" y="15983"/>
                    </a:cubicBezTo>
                    <a:cubicBezTo>
                      <a:pt x="16013" y="21030"/>
                      <a:pt x="11446" y="27038"/>
                      <a:pt x="7961" y="34008"/>
                    </a:cubicBezTo>
                    <a:cubicBezTo>
                      <a:pt x="4356" y="40978"/>
                      <a:pt x="1953" y="48549"/>
                      <a:pt x="751" y="56720"/>
                    </a:cubicBezTo>
                    <a:cubicBezTo>
                      <a:pt x="-451" y="65012"/>
                      <a:pt x="-210" y="72703"/>
                      <a:pt x="1472" y="79553"/>
                    </a:cubicBezTo>
                    <a:cubicBezTo>
                      <a:pt x="3154" y="86523"/>
                      <a:pt x="5918" y="92411"/>
                      <a:pt x="10004" y="97578"/>
                    </a:cubicBezTo>
                    <a:cubicBezTo>
                      <a:pt x="14090" y="102625"/>
                      <a:pt x="19257" y="106591"/>
                      <a:pt x="25626" y="109475"/>
                    </a:cubicBezTo>
                    <a:cubicBezTo>
                      <a:pt x="31875" y="112359"/>
                      <a:pt x="39206" y="113801"/>
                      <a:pt x="47618" y="113801"/>
                    </a:cubicBezTo>
                    <a:cubicBezTo>
                      <a:pt x="55909" y="113801"/>
                      <a:pt x="63720" y="112359"/>
                      <a:pt x="70810" y="109595"/>
                    </a:cubicBezTo>
                    <a:cubicBezTo>
                      <a:pt x="78021" y="106831"/>
                      <a:pt x="84270" y="102866"/>
                      <a:pt x="89797" y="97819"/>
                    </a:cubicBezTo>
                    <a:cubicBezTo>
                      <a:pt x="95325" y="92772"/>
                      <a:pt x="99892" y="86763"/>
                      <a:pt x="103497" y="79913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8B3026E-7353-969A-D99B-8715DA44C7AA}"/>
                  </a:ext>
                </a:extLst>
              </p:cNvPr>
              <p:cNvSpPr/>
              <p:nvPr/>
            </p:nvSpPr>
            <p:spPr>
              <a:xfrm>
                <a:off x="5403816" y="609550"/>
                <a:ext cx="1414291" cy="1414289"/>
              </a:xfrm>
              <a:custGeom>
                <a:avLst/>
                <a:gdLst>
                  <a:gd name="connsiteX0" fmla="*/ 708888 w 1414291"/>
                  <a:gd name="connsiteY0" fmla="*/ 2 h 1414289"/>
                  <a:gd name="connsiteX1" fmla="*/ 2 w 1414291"/>
                  <a:gd name="connsiteY1" fmla="*/ 705402 h 1414289"/>
                  <a:gd name="connsiteX2" fmla="*/ 705403 w 1414291"/>
                  <a:gd name="connsiteY2" fmla="*/ 1414287 h 1414289"/>
                  <a:gd name="connsiteX3" fmla="*/ 1414289 w 1414291"/>
                  <a:gd name="connsiteY3" fmla="*/ 708887 h 1414289"/>
                  <a:gd name="connsiteX4" fmla="*/ 708888 w 1414291"/>
                  <a:gd name="connsiteY4" fmla="*/ 2 h 1414289"/>
                  <a:gd name="connsiteX5" fmla="*/ 377698 w 1414291"/>
                  <a:gd name="connsiteY5" fmla="*/ 583429 h 1414289"/>
                  <a:gd name="connsiteX6" fmla="*/ 368926 w 1414291"/>
                  <a:gd name="connsiteY6" fmla="*/ 609386 h 1414289"/>
                  <a:gd name="connsiteX7" fmla="*/ 352823 w 1414291"/>
                  <a:gd name="connsiteY7" fmla="*/ 626090 h 1414289"/>
                  <a:gd name="connsiteX8" fmla="*/ 330832 w 1414291"/>
                  <a:gd name="connsiteY8" fmla="*/ 634862 h 1414289"/>
                  <a:gd name="connsiteX9" fmla="*/ 304514 w 1414291"/>
                  <a:gd name="connsiteY9" fmla="*/ 637386 h 1414289"/>
                  <a:gd name="connsiteX10" fmla="*/ 276034 w 1414291"/>
                  <a:gd name="connsiteY10" fmla="*/ 637386 h 1414289"/>
                  <a:gd name="connsiteX11" fmla="*/ 266420 w 1414291"/>
                  <a:gd name="connsiteY11" fmla="*/ 706123 h 1414289"/>
                  <a:gd name="connsiteX12" fmla="*/ 227485 w 1414291"/>
                  <a:gd name="connsiteY12" fmla="*/ 706123 h 1414289"/>
                  <a:gd name="connsiteX13" fmla="*/ 252601 w 1414291"/>
                  <a:gd name="connsiteY13" fmla="*/ 529473 h 1414289"/>
                  <a:gd name="connsiteX14" fmla="*/ 318214 w 1414291"/>
                  <a:gd name="connsiteY14" fmla="*/ 529473 h 1414289"/>
                  <a:gd name="connsiteX15" fmla="*/ 343810 w 1414291"/>
                  <a:gd name="connsiteY15" fmla="*/ 532237 h 1414289"/>
                  <a:gd name="connsiteX16" fmla="*/ 363879 w 1414291"/>
                  <a:gd name="connsiteY16" fmla="*/ 540889 h 1414289"/>
                  <a:gd name="connsiteX17" fmla="*/ 376016 w 1414291"/>
                  <a:gd name="connsiteY17" fmla="*/ 557352 h 1414289"/>
                  <a:gd name="connsiteX18" fmla="*/ 377698 w 1414291"/>
                  <a:gd name="connsiteY18" fmla="*/ 583429 h 1414289"/>
                  <a:gd name="connsiteX19" fmla="*/ 444874 w 1414291"/>
                  <a:gd name="connsiteY19" fmla="*/ 704561 h 1414289"/>
                  <a:gd name="connsiteX20" fmla="*/ 417355 w 1414291"/>
                  <a:gd name="connsiteY20" fmla="*/ 685935 h 1414289"/>
                  <a:gd name="connsiteX21" fmla="*/ 401732 w 1414291"/>
                  <a:gd name="connsiteY21" fmla="*/ 656613 h 1414289"/>
                  <a:gd name="connsiteX22" fmla="*/ 400050 w 1414291"/>
                  <a:gd name="connsiteY22" fmla="*/ 618158 h 1414289"/>
                  <a:gd name="connsiteX23" fmla="*/ 412788 w 1414291"/>
                  <a:gd name="connsiteY23" fmla="*/ 579824 h 1414289"/>
                  <a:gd name="connsiteX24" fmla="*/ 436822 w 1414291"/>
                  <a:gd name="connsiteY24" fmla="*/ 550623 h 1414289"/>
                  <a:gd name="connsiteX25" fmla="*/ 469629 w 1414291"/>
                  <a:gd name="connsiteY25" fmla="*/ 532117 h 1414289"/>
                  <a:gd name="connsiteX26" fmla="*/ 508804 w 1414291"/>
                  <a:gd name="connsiteY26" fmla="*/ 525747 h 1414289"/>
                  <a:gd name="connsiteX27" fmla="*/ 545937 w 1414291"/>
                  <a:gd name="connsiteY27" fmla="*/ 532357 h 1414289"/>
                  <a:gd name="connsiteX28" fmla="*/ 573336 w 1414291"/>
                  <a:gd name="connsiteY28" fmla="*/ 550983 h 1414289"/>
                  <a:gd name="connsiteX29" fmla="*/ 588958 w 1414291"/>
                  <a:gd name="connsiteY29" fmla="*/ 580305 h 1414289"/>
                  <a:gd name="connsiteX30" fmla="*/ 590640 w 1414291"/>
                  <a:gd name="connsiteY30" fmla="*/ 618759 h 1414289"/>
                  <a:gd name="connsiteX31" fmla="*/ 578023 w 1414291"/>
                  <a:gd name="connsiteY31" fmla="*/ 657094 h 1414289"/>
                  <a:gd name="connsiteX32" fmla="*/ 553988 w 1414291"/>
                  <a:gd name="connsiteY32" fmla="*/ 686295 h 1414289"/>
                  <a:gd name="connsiteX33" fmla="*/ 521182 w 1414291"/>
                  <a:gd name="connsiteY33" fmla="*/ 704801 h 1414289"/>
                  <a:gd name="connsiteX34" fmla="*/ 482126 w 1414291"/>
                  <a:gd name="connsiteY34" fmla="*/ 711170 h 1414289"/>
                  <a:gd name="connsiteX35" fmla="*/ 444874 w 1414291"/>
                  <a:gd name="connsiteY35" fmla="*/ 704561 h 1414289"/>
                  <a:gd name="connsiteX36" fmla="*/ 700116 w 1414291"/>
                  <a:gd name="connsiteY36" fmla="*/ 888782 h 1414289"/>
                  <a:gd name="connsiteX37" fmla="*/ 687498 w 1414291"/>
                  <a:gd name="connsiteY37" fmla="*/ 927116 h 1414289"/>
                  <a:gd name="connsiteX38" fmla="*/ 663464 w 1414291"/>
                  <a:gd name="connsiteY38" fmla="*/ 956318 h 1414289"/>
                  <a:gd name="connsiteX39" fmla="*/ 630657 w 1414291"/>
                  <a:gd name="connsiteY39" fmla="*/ 974824 h 1414289"/>
                  <a:gd name="connsiteX40" fmla="*/ 591602 w 1414291"/>
                  <a:gd name="connsiteY40" fmla="*/ 981193 h 1414289"/>
                  <a:gd name="connsiteX41" fmla="*/ 554349 w 1414291"/>
                  <a:gd name="connsiteY41" fmla="*/ 974584 h 1414289"/>
                  <a:gd name="connsiteX42" fmla="*/ 526830 w 1414291"/>
                  <a:gd name="connsiteY42" fmla="*/ 955957 h 1414289"/>
                  <a:gd name="connsiteX43" fmla="*/ 511208 w 1414291"/>
                  <a:gd name="connsiteY43" fmla="*/ 926636 h 1414289"/>
                  <a:gd name="connsiteX44" fmla="*/ 509525 w 1414291"/>
                  <a:gd name="connsiteY44" fmla="*/ 888181 h 1414289"/>
                  <a:gd name="connsiteX45" fmla="*/ 522263 w 1414291"/>
                  <a:gd name="connsiteY45" fmla="*/ 849847 h 1414289"/>
                  <a:gd name="connsiteX46" fmla="*/ 546298 w 1414291"/>
                  <a:gd name="connsiteY46" fmla="*/ 820645 h 1414289"/>
                  <a:gd name="connsiteX47" fmla="*/ 579104 w 1414291"/>
                  <a:gd name="connsiteY47" fmla="*/ 802139 h 1414289"/>
                  <a:gd name="connsiteX48" fmla="*/ 618280 w 1414291"/>
                  <a:gd name="connsiteY48" fmla="*/ 795770 h 1414289"/>
                  <a:gd name="connsiteX49" fmla="*/ 655412 w 1414291"/>
                  <a:gd name="connsiteY49" fmla="*/ 802380 h 1414289"/>
                  <a:gd name="connsiteX50" fmla="*/ 682811 w 1414291"/>
                  <a:gd name="connsiteY50" fmla="*/ 821006 h 1414289"/>
                  <a:gd name="connsiteX51" fmla="*/ 698433 w 1414291"/>
                  <a:gd name="connsiteY51" fmla="*/ 850328 h 1414289"/>
                  <a:gd name="connsiteX52" fmla="*/ 700116 w 1414291"/>
                  <a:gd name="connsiteY52" fmla="*/ 888782 h 1414289"/>
                  <a:gd name="connsiteX53" fmla="*/ 684494 w 1414291"/>
                  <a:gd name="connsiteY53" fmla="*/ 707085 h 1414289"/>
                  <a:gd name="connsiteX54" fmla="*/ 651086 w 1414291"/>
                  <a:gd name="connsiteY54" fmla="*/ 707085 h 1414289"/>
                  <a:gd name="connsiteX55" fmla="*/ 623807 w 1414291"/>
                  <a:gd name="connsiteY55" fmla="*/ 530314 h 1414289"/>
                  <a:gd name="connsiteX56" fmla="*/ 666228 w 1414291"/>
                  <a:gd name="connsiteY56" fmla="*/ 530314 h 1414289"/>
                  <a:gd name="connsiteX57" fmla="*/ 678125 w 1414291"/>
                  <a:gd name="connsiteY57" fmla="*/ 643635 h 1414289"/>
                  <a:gd name="connsiteX58" fmla="*/ 678605 w 1414291"/>
                  <a:gd name="connsiteY58" fmla="*/ 643635 h 1414289"/>
                  <a:gd name="connsiteX59" fmla="*/ 731721 w 1414291"/>
                  <a:gd name="connsiteY59" fmla="*/ 530554 h 1414289"/>
                  <a:gd name="connsiteX60" fmla="*/ 767892 w 1414291"/>
                  <a:gd name="connsiteY60" fmla="*/ 530554 h 1414289"/>
                  <a:gd name="connsiteX61" fmla="*/ 788081 w 1414291"/>
                  <a:gd name="connsiteY61" fmla="*/ 646879 h 1414289"/>
                  <a:gd name="connsiteX62" fmla="*/ 788561 w 1414291"/>
                  <a:gd name="connsiteY62" fmla="*/ 646879 h 1414289"/>
                  <a:gd name="connsiteX63" fmla="*/ 834707 w 1414291"/>
                  <a:gd name="connsiteY63" fmla="*/ 530795 h 1414289"/>
                  <a:gd name="connsiteX64" fmla="*/ 874123 w 1414291"/>
                  <a:gd name="connsiteY64" fmla="*/ 530795 h 1414289"/>
                  <a:gd name="connsiteX65" fmla="*/ 797334 w 1414291"/>
                  <a:gd name="connsiteY65" fmla="*/ 707325 h 1414289"/>
                  <a:gd name="connsiteX66" fmla="*/ 762725 w 1414291"/>
                  <a:gd name="connsiteY66" fmla="*/ 707325 h 1414289"/>
                  <a:gd name="connsiteX67" fmla="*/ 741094 w 1414291"/>
                  <a:gd name="connsiteY67" fmla="*/ 584991 h 1414289"/>
                  <a:gd name="connsiteX68" fmla="*/ 740613 w 1414291"/>
                  <a:gd name="connsiteY68" fmla="*/ 584991 h 1414289"/>
                  <a:gd name="connsiteX69" fmla="*/ 684494 w 1414291"/>
                  <a:gd name="connsiteY69" fmla="*/ 707085 h 1414289"/>
                  <a:gd name="connsiteX70" fmla="*/ 893951 w 1414291"/>
                  <a:gd name="connsiteY70" fmla="*/ 977588 h 1414289"/>
                  <a:gd name="connsiteX71" fmla="*/ 843119 w 1414291"/>
                  <a:gd name="connsiteY71" fmla="*/ 977588 h 1414289"/>
                  <a:gd name="connsiteX72" fmla="*/ 783875 w 1414291"/>
                  <a:gd name="connsiteY72" fmla="*/ 851649 h 1414289"/>
                  <a:gd name="connsiteX73" fmla="*/ 783394 w 1414291"/>
                  <a:gd name="connsiteY73" fmla="*/ 851649 h 1414289"/>
                  <a:gd name="connsiteX74" fmla="*/ 765609 w 1414291"/>
                  <a:gd name="connsiteY74" fmla="*/ 977348 h 1414289"/>
                  <a:gd name="connsiteX75" fmla="*/ 726674 w 1414291"/>
                  <a:gd name="connsiteY75" fmla="*/ 977348 h 1414289"/>
                  <a:gd name="connsiteX76" fmla="*/ 751789 w 1414291"/>
                  <a:gd name="connsiteY76" fmla="*/ 800697 h 1414289"/>
                  <a:gd name="connsiteX77" fmla="*/ 804664 w 1414291"/>
                  <a:gd name="connsiteY77" fmla="*/ 800697 h 1414289"/>
                  <a:gd name="connsiteX78" fmla="*/ 862226 w 1414291"/>
                  <a:gd name="connsiteY78" fmla="*/ 923752 h 1414289"/>
                  <a:gd name="connsiteX79" fmla="*/ 862707 w 1414291"/>
                  <a:gd name="connsiteY79" fmla="*/ 923752 h 1414289"/>
                  <a:gd name="connsiteX80" fmla="*/ 880251 w 1414291"/>
                  <a:gd name="connsiteY80" fmla="*/ 801058 h 1414289"/>
                  <a:gd name="connsiteX81" fmla="*/ 919187 w 1414291"/>
                  <a:gd name="connsiteY81" fmla="*/ 801058 h 1414289"/>
                  <a:gd name="connsiteX82" fmla="*/ 894071 w 1414291"/>
                  <a:gd name="connsiteY82" fmla="*/ 977708 h 1414289"/>
                  <a:gd name="connsiteX83" fmla="*/ 1020611 w 1414291"/>
                  <a:gd name="connsiteY83" fmla="*/ 567326 h 1414289"/>
                  <a:gd name="connsiteX84" fmla="*/ 939496 w 1414291"/>
                  <a:gd name="connsiteY84" fmla="*/ 567086 h 1414289"/>
                  <a:gd name="connsiteX85" fmla="*/ 934689 w 1414291"/>
                  <a:gd name="connsiteY85" fmla="*/ 600013 h 1414289"/>
                  <a:gd name="connsiteX86" fmla="*/ 1011237 w 1414291"/>
                  <a:gd name="connsiteY86" fmla="*/ 600253 h 1414289"/>
                  <a:gd name="connsiteX87" fmla="*/ 1006190 w 1414291"/>
                  <a:gd name="connsiteY87" fmla="*/ 636184 h 1414289"/>
                  <a:gd name="connsiteX88" fmla="*/ 929642 w 1414291"/>
                  <a:gd name="connsiteY88" fmla="*/ 635944 h 1414289"/>
                  <a:gd name="connsiteX89" fmla="*/ 924594 w 1414291"/>
                  <a:gd name="connsiteY89" fmla="*/ 671875 h 1414289"/>
                  <a:gd name="connsiteX90" fmla="*/ 1010156 w 1414291"/>
                  <a:gd name="connsiteY90" fmla="*/ 672115 h 1414289"/>
                  <a:gd name="connsiteX91" fmla="*/ 1005109 w 1414291"/>
                  <a:gd name="connsiteY91" fmla="*/ 708046 h 1414289"/>
                  <a:gd name="connsiteX92" fmla="*/ 880612 w 1414291"/>
                  <a:gd name="connsiteY92" fmla="*/ 707685 h 1414289"/>
                  <a:gd name="connsiteX93" fmla="*/ 905728 w 1414291"/>
                  <a:gd name="connsiteY93" fmla="*/ 531155 h 1414289"/>
                  <a:gd name="connsiteX94" fmla="*/ 1025778 w 1414291"/>
                  <a:gd name="connsiteY94" fmla="*/ 531395 h 1414289"/>
                  <a:gd name="connsiteX95" fmla="*/ 1020731 w 1414291"/>
                  <a:gd name="connsiteY95" fmla="*/ 567326 h 1414289"/>
                  <a:gd name="connsiteX96" fmla="*/ 1201107 w 1414291"/>
                  <a:gd name="connsiteY96" fmla="*/ 585472 h 1414289"/>
                  <a:gd name="connsiteX97" fmla="*/ 1186807 w 1414291"/>
                  <a:gd name="connsiteY97" fmla="*/ 617197 h 1414289"/>
                  <a:gd name="connsiteX98" fmla="*/ 1156043 w 1414291"/>
                  <a:gd name="connsiteY98" fmla="*/ 633660 h 1414289"/>
                  <a:gd name="connsiteX99" fmla="*/ 1190291 w 1414291"/>
                  <a:gd name="connsiteY99" fmla="*/ 708286 h 1414289"/>
                  <a:gd name="connsiteX100" fmla="*/ 1143665 w 1414291"/>
                  <a:gd name="connsiteY100" fmla="*/ 708286 h 1414289"/>
                  <a:gd name="connsiteX101" fmla="*/ 1116627 w 1414291"/>
                  <a:gd name="connsiteY101" fmla="*/ 637506 h 1414289"/>
                  <a:gd name="connsiteX102" fmla="*/ 1097400 w 1414291"/>
                  <a:gd name="connsiteY102" fmla="*/ 637506 h 1414289"/>
                  <a:gd name="connsiteX103" fmla="*/ 1087546 w 1414291"/>
                  <a:gd name="connsiteY103" fmla="*/ 708046 h 1414289"/>
                  <a:gd name="connsiteX104" fmla="*/ 1048610 w 1414291"/>
                  <a:gd name="connsiteY104" fmla="*/ 708046 h 1414289"/>
                  <a:gd name="connsiteX105" fmla="*/ 1073726 w 1414291"/>
                  <a:gd name="connsiteY105" fmla="*/ 531395 h 1414289"/>
                  <a:gd name="connsiteX106" fmla="*/ 1142103 w 1414291"/>
                  <a:gd name="connsiteY106" fmla="*/ 531395 h 1414289"/>
                  <a:gd name="connsiteX107" fmla="*/ 1167339 w 1414291"/>
                  <a:gd name="connsiteY107" fmla="*/ 534280 h 1414289"/>
                  <a:gd name="connsiteX108" fmla="*/ 1187287 w 1414291"/>
                  <a:gd name="connsiteY108" fmla="*/ 543052 h 1414289"/>
                  <a:gd name="connsiteX109" fmla="*/ 1199424 w 1414291"/>
                  <a:gd name="connsiteY109" fmla="*/ 559515 h 1414289"/>
                  <a:gd name="connsiteX110" fmla="*/ 1201107 w 1414291"/>
                  <a:gd name="connsiteY110" fmla="*/ 585352 h 1414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1414291" h="1414289">
                    <a:moveTo>
                      <a:pt x="708888" y="2"/>
                    </a:moveTo>
                    <a:cubicBezTo>
                      <a:pt x="318334" y="-959"/>
                      <a:pt x="964" y="314849"/>
                      <a:pt x="2" y="705402"/>
                    </a:cubicBezTo>
                    <a:cubicBezTo>
                      <a:pt x="-959" y="1095956"/>
                      <a:pt x="314849" y="1413326"/>
                      <a:pt x="705403" y="1414287"/>
                    </a:cubicBezTo>
                    <a:cubicBezTo>
                      <a:pt x="1095958" y="1415248"/>
                      <a:pt x="1413328" y="1099441"/>
                      <a:pt x="1414289" y="708887"/>
                    </a:cubicBezTo>
                    <a:cubicBezTo>
                      <a:pt x="1415251" y="318333"/>
                      <a:pt x="1099443" y="964"/>
                      <a:pt x="708888" y="2"/>
                    </a:cubicBezTo>
                    <a:moveTo>
                      <a:pt x="377698" y="583429"/>
                    </a:moveTo>
                    <a:cubicBezTo>
                      <a:pt x="376136" y="593764"/>
                      <a:pt x="373252" y="602416"/>
                      <a:pt x="368926" y="609386"/>
                    </a:cubicBezTo>
                    <a:cubicBezTo>
                      <a:pt x="364600" y="616356"/>
                      <a:pt x="359192" y="621884"/>
                      <a:pt x="352823" y="626090"/>
                    </a:cubicBezTo>
                    <a:cubicBezTo>
                      <a:pt x="346454" y="630296"/>
                      <a:pt x="339123" y="633180"/>
                      <a:pt x="330832" y="634862"/>
                    </a:cubicBezTo>
                    <a:cubicBezTo>
                      <a:pt x="322660" y="636545"/>
                      <a:pt x="313888" y="637386"/>
                      <a:pt x="304514" y="637386"/>
                    </a:cubicBezTo>
                    <a:lnTo>
                      <a:pt x="276034" y="637386"/>
                    </a:lnTo>
                    <a:cubicBezTo>
                      <a:pt x="276034" y="637386"/>
                      <a:pt x="266420" y="706123"/>
                      <a:pt x="266420" y="706123"/>
                    </a:cubicBezTo>
                    <a:lnTo>
                      <a:pt x="227485" y="706123"/>
                    </a:lnTo>
                    <a:cubicBezTo>
                      <a:pt x="227485" y="706123"/>
                      <a:pt x="252601" y="529473"/>
                      <a:pt x="252601" y="529473"/>
                    </a:cubicBezTo>
                    <a:lnTo>
                      <a:pt x="318214" y="529473"/>
                    </a:lnTo>
                    <a:cubicBezTo>
                      <a:pt x="327347" y="529713"/>
                      <a:pt x="335879" y="530554"/>
                      <a:pt x="343810" y="532237"/>
                    </a:cubicBezTo>
                    <a:cubicBezTo>
                      <a:pt x="351741" y="533919"/>
                      <a:pt x="358351" y="536803"/>
                      <a:pt x="363879" y="540889"/>
                    </a:cubicBezTo>
                    <a:cubicBezTo>
                      <a:pt x="369406" y="544975"/>
                      <a:pt x="373372" y="550503"/>
                      <a:pt x="376016" y="557352"/>
                    </a:cubicBezTo>
                    <a:cubicBezTo>
                      <a:pt x="378660" y="564322"/>
                      <a:pt x="379260" y="572974"/>
                      <a:pt x="377698" y="583429"/>
                    </a:cubicBezTo>
                    <a:moveTo>
                      <a:pt x="444874" y="704561"/>
                    </a:moveTo>
                    <a:cubicBezTo>
                      <a:pt x="433818" y="700235"/>
                      <a:pt x="424685" y="693986"/>
                      <a:pt x="417355" y="685935"/>
                    </a:cubicBezTo>
                    <a:cubicBezTo>
                      <a:pt x="410024" y="677883"/>
                      <a:pt x="404857" y="668029"/>
                      <a:pt x="401732" y="656613"/>
                    </a:cubicBezTo>
                    <a:cubicBezTo>
                      <a:pt x="398608" y="645077"/>
                      <a:pt x="398007" y="632339"/>
                      <a:pt x="400050" y="618158"/>
                    </a:cubicBezTo>
                    <a:cubicBezTo>
                      <a:pt x="402093" y="604099"/>
                      <a:pt x="406299" y="591240"/>
                      <a:pt x="412788" y="579824"/>
                    </a:cubicBezTo>
                    <a:cubicBezTo>
                      <a:pt x="419277" y="568408"/>
                      <a:pt x="427208" y="558674"/>
                      <a:pt x="436822" y="550623"/>
                    </a:cubicBezTo>
                    <a:cubicBezTo>
                      <a:pt x="446436" y="542571"/>
                      <a:pt x="457371" y="536443"/>
                      <a:pt x="469629" y="532117"/>
                    </a:cubicBezTo>
                    <a:cubicBezTo>
                      <a:pt x="482006" y="527790"/>
                      <a:pt x="494985" y="525627"/>
                      <a:pt x="508804" y="525747"/>
                    </a:cubicBezTo>
                    <a:cubicBezTo>
                      <a:pt x="522624" y="525747"/>
                      <a:pt x="535001" y="528031"/>
                      <a:pt x="545937" y="532357"/>
                    </a:cubicBezTo>
                    <a:cubicBezTo>
                      <a:pt x="556873" y="536683"/>
                      <a:pt x="566005" y="542932"/>
                      <a:pt x="573336" y="550983"/>
                    </a:cubicBezTo>
                    <a:cubicBezTo>
                      <a:pt x="580666" y="559035"/>
                      <a:pt x="585834" y="568889"/>
                      <a:pt x="588958" y="580305"/>
                    </a:cubicBezTo>
                    <a:cubicBezTo>
                      <a:pt x="592082" y="591721"/>
                      <a:pt x="592683" y="604579"/>
                      <a:pt x="590640" y="618759"/>
                    </a:cubicBezTo>
                    <a:cubicBezTo>
                      <a:pt x="588597" y="632939"/>
                      <a:pt x="584392" y="645677"/>
                      <a:pt x="578023" y="657094"/>
                    </a:cubicBezTo>
                    <a:cubicBezTo>
                      <a:pt x="571654" y="668510"/>
                      <a:pt x="563722" y="678364"/>
                      <a:pt x="553988" y="686295"/>
                    </a:cubicBezTo>
                    <a:cubicBezTo>
                      <a:pt x="544375" y="694347"/>
                      <a:pt x="533319" y="700475"/>
                      <a:pt x="521182" y="704801"/>
                    </a:cubicBezTo>
                    <a:cubicBezTo>
                      <a:pt x="508924" y="709127"/>
                      <a:pt x="495946" y="711170"/>
                      <a:pt x="482126" y="711170"/>
                    </a:cubicBezTo>
                    <a:cubicBezTo>
                      <a:pt x="468307" y="711170"/>
                      <a:pt x="455929" y="709007"/>
                      <a:pt x="444874" y="704561"/>
                    </a:cubicBezTo>
                    <a:moveTo>
                      <a:pt x="700116" y="888782"/>
                    </a:moveTo>
                    <a:cubicBezTo>
                      <a:pt x="698073" y="902962"/>
                      <a:pt x="693867" y="915700"/>
                      <a:pt x="687498" y="927116"/>
                    </a:cubicBezTo>
                    <a:cubicBezTo>
                      <a:pt x="681129" y="938533"/>
                      <a:pt x="673198" y="948387"/>
                      <a:pt x="663464" y="956318"/>
                    </a:cubicBezTo>
                    <a:cubicBezTo>
                      <a:pt x="653850" y="964369"/>
                      <a:pt x="642915" y="970498"/>
                      <a:pt x="630657" y="974824"/>
                    </a:cubicBezTo>
                    <a:cubicBezTo>
                      <a:pt x="618400" y="979150"/>
                      <a:pt x="605421" y="981313"/>
                      <a:pt x="591602" y="981193"/>
                    </a:cubicBezTo>
                    <a:cubicBezTo>
                      <a:pt x="577782" y="981193"/>
                      <a:pt x="565405" y="979030"/>
                      <a:pt x="554349" y="974584"/>
                    </a:cubicBezTo>
                    <a:cubicBezTo>
                      <a:pt x="543293" y="970258"/>
                      <a:pt x="534160" y="964009"/>
                      <a:pt x="526830" y="955957"/>
                    </a:cubicBezTo>
                    <a:cubicBezTo>
                      <a:pt x="519499" y="947906"/>
                      <a:pt x="514332" y="938052"/>
                      <a:pt x="511208" y="926636"/>
                    </a:cubicBezTo>
                    <a:cubicBezTo>
                      <a:pt x="508083" y="915220"/>
                      <a:pt x="507482" y="902361"/>
                      <a:pt x="509525" y="888181"/>
                    </a:cubicBezTo>
                    <a:cubicBezTo>
                      <a:pt x="511568" y="874001"/>
                      <a:pt x="515774" y="861263"/>
                      <a:pt x="522263" y="849847"/>
                    </a:cubicBezTo>
                    <a:cubicBezTo>
                      <a:pt x="528753" y="838431"/>
                      <a:pt x="536684" y="828697"/>
                      <a:pt x="546298" y="820645"/>
                    </a:cubicBezTo>
                    <a:cubicBezTo>
                      <a:pt x="555911" y="812594"/>
                      <a:pt x="566847" y="806465"/>
                      <a:pt x="579104" y="802139"/>
                    </a:cubicBezTo>
                    <a:cubicBezTo>
                      <a:pt x="591361" y="797813"/>
                      <a:pt x="604460" y="795770"/>
                      <a:pt x="618280" y="795770"/>
                    </a:cubicBezTo>
                    <a:cubicBezTo>
                      <a:pt x="632099" y="795770"/>
                      <a:pt x="644477" y="797933"/>
                      <a:pt x="655412" y="802380"/>
                    </a:cubicBezTo>
                    <a:cubicBezTo>
                      <a:pt x="666348" y="806706"/>
                      <a:pt x="675481" y="812955"/>
                      <a:pt x="682811" y="821006"/>
                    </a:cubicBezTo>
                    <a:cubicBezTo>
                      <a:pt x="690142" y="829057"/>
                      <a:pt x="695309" y="838911"/>
                      <a:pt x="698433" y="850328"/>
                    </a:cubicBezTo>
                    <a:cubicBezTo>
                      <a:pt x="701558" y="861864"/>
                      <a:pt x="702159" y="874602"/>
                      <a:pt x="700116" y="888782"/>
                    </a:cubicBezTo>
                    <a:moveTo>
                      <a:pt x="684494" y="707085"/>
                    </a:moveTo>
                    <a:lnTo>
                      <a:pt x="651086" y="707085"/>
                    </a:lnTo>
                    <a:cubicBezTo>
                      <a:pt x="651086" y="707085"/>
                      <a:pt x="623807" y="530314"/>
                      <a:pt x="623807" y="530314"/>
                    </a:cubicBezTo>
                    <a:lnTo>
                      <a:pt x="666228" y="530314"/>
                    </a:lnTo>
                    <a:cubicBezTo>
                      <a:pt x="666228" y="530314"/>
                      <a:pt x="678125" y="643635"/>
                      <a:pt x="678125" y="643635"/>
                    </a:cubicBezTo>
                    <a:lnTo>
                      <a:pt x="678605" y="643635"/>
                    </a:lnTo>
                    <a:lnTo>
                      <a:pt x="731721" y="530554"/>
                    </a:lnTo>
                    <a:lnTo>
                      <a:pt x="767892" y="530554"/>
                    </a:lnTo>
                    <a:cubicBezTo>
                      <a:pt x="767892" y="530554"/>
                      <a:pt x="788081" y="646879"/>
                      <a:pt x="788081" y="646879"/>
                    </a:cubicBezTo>
                    <a:lnTo>
                      <a:pt x="788561" y="646879"/>
                    </a:lnTo>
                    <a:lnTo>
                      <a:pt x="834707" y="530795"/>
                    </a:lnTo>
                    <a:lnTo>
                      <a:pt x="874123" y="530795"/>
                    </a:lnTo>
                    <a:cubicBezTo>
                      <a:pt x="874123" y="530795"/>
                      <a:pt x="797334" y="707325"/>
                      <a:pt x="797334" y="707325"/>
                    </a:cubicBezTo>
                    <a:lnTo>
                      <a:pt x="762725" y="707325"/>
                    </a:lnTo>
                    <a:cubicBezTo>
                      <a:pt x="762725" y="707325"/>
                      <a:pt x="741094" y="584991"/>
                      <a:pt x="741094" y="584991"/>
                    </a:cubicBezTo>
                    <a:lnTo>
                      <a:pt x="740613" y="584991"/>
                    </a:lnTo>
                    <a:lnTo>
                      <a:pt x="684494" y="707085"/>
                    </a:lnTo>
                    <a:close/>
                    <a:moveTo>
                      <a:pt x="893951" y="977588"/>
                    </a:moveTo>
                    <a:lnTo>
                      <a:pt x="843119" y="977588"/>
                    </a:lnTo>
                    <a:cubicBezTo>
                      <a:pt x="843119" y="977588"/>
                      <a:pt x="783875" y="851649"/>
                      <a:pt x="783875" y="851649"/>
                    </a:cubicBezTo>
                    <a:lnTo>
                      <a:pt x="783394" y="851649"/>
                    </a:lnTo>
                    <a:lnTo>
                      <a:pt x="765609" y="977348"/>
                    </a:lnTo>
                    <a:lnTo>
                      <a:pt x="726674" y="977348"/>
                    </a:lnTo>
                    <a:cubicBezTo>
                      <a:pt x="726674" y="977348"/>
                      <a:pt x="751789" y="800697"/>
                      <a:pt x="751789" y="800697"/>
                    </a:cubicBezTo>
                    <a:lnTo>
                      <a:pt x="804664" y="800697"/>
                    </a:lnTo>
                    <a:cubicBezTo>
                      <a:pt x="804664" y="800697"/>
                      <a:pt x="862226" y="923752"/>
                      <a:pt x="862226" y="923752"/>
                    </a:cubicBezTo>
                    <a:lnTo>
                      <a:pt x="862707" y="923752"/>
                    </a:lnTo>
                    <a:lnTo>
                      <a:pt x="880251" y="801058"/>
                    </a:lnTo>
                    <a:lnTo>
                      <a:pt x="919187" y="801058"/>
                    </a:lnTo>
                    <a:cubicBezTo>
                      <a:pt x="919187" y="801058"/>
                      <a:pt x="894071" y="977708"/>
                      <a:pt x="894071" y="977708"/>
                    </a:cubicBezTo>
                    <a:close/>
                    <a:moveTo>
                      <a:pt x="1020611" y="567326"/>
                    </a:moveTo>
                    <a:lnTo>
                      <a:pt x="939496" y="567086"/>
                    </a:lnTo>
                    <a:lnTo>
                      <a:pt x="934689" y="600013"/>
                    </a:lnTo>
                    <a:lnTo>
                      <a:pt x="1011237" y="600253"/>
                    </a:lnTo>
                    <a:lnTo>
                      <a:pt x="1006190" y="636184"/>
                    </a:lnTo>
                    <a:lnTo>
                      <a:pt x="929642" y="635944"/>
                    </a:lnTo>
                    <a:lnTo>
                      <a:pt x="924594" y="671875"/>
                    </a:lnTo>
                    <a:lnTo>
                      <a:pt x="1010156" y="672115"/>
                    </a:lnTo>
                    <a:lnTo>
                      <a:pt x="1005109" y="708046"/>
                    </a:lnTo>
                    <a:lnTo>
                      <a:pt x="880612" y="707685"/>
                    </a:lnTo>
                    <a:lnTo>
                      <a:pt x="905728" y="531155"/>
                    </a:lnTo>
                    <a:lnTo>
                      <a:pt x="1025778" y="531395"/>
                    </a:lnTo>
                    <a:lnTo>
                      <a:pt x="1020731" y="567326"/>
                    </a:lnTo>
                    <a:close/>
                    <a:moveTo>
                      <a:pt x="1201107" y="585472"/>
                    </a:moveTo>
                    <a:cubicBezTo>
                      <a:pt x="1199184" y="597970"/>
                      <a:pt x="1194497" y="608545"/>
                      <a:pt x="1186807" y="617197"/>
                    </a:cubicBezTo>
                    <a:cubicBezTo>
                      <a:pt x="1179116" y="625849"/>
                      <a:pt x="1168901" y="631377"/>
                      <a:pt x="1156043" y="633660"/>
                    </a:cubicBezTo>
                    <a:lnTo>
                      <a:pt x="1190291" y="708286"/>
                    </a:lnTo>
                    <a:lnTo>
                      <a:pt x="1143665" y="708286"/>
                    </a:lnTo>
                    <a:cubicBezTo>
                      <a:pt x="1143665" y="708286"/>
                      <a:pt x="1116627" y="637506"/>
                      <a:pt x="1116627" y="637506"/>
                    </a:cubicBezTo>
                    <a:lnTo>
                      <a:pt x="1097400" y="637506"/>
                    </a:lnTo>
                    <a:cubicBezTo>
                      <a:pt x="1097400" y="637506"/>
                      <a:pt x="1087546" y="708046"/>
                      <a:pt x="1087546" y="708046"/>
                    </a:cubicBezTo>
                    <a:lnTo>
                      <a:pt x="1048610" y="708046"/>
                    </a:lnTo>
                    <a:cubicBezTo>
                      <a:pt x="1048610" y="708046"/>
                      <a:pt x="1073726" y="531395"/>
                      <a:pt x="1073726" y="531395"/>
                    </a:cubicBezTo>
                    <a:lnTo>
                      <a:pt x="1142103" y="531395"/>
                    </a:lnTo>
                    <a:cubicBezTo>
                      <a:pt x="1151116" y="531636"/>
                      <a:pt x="1159528" y="532477"/>
                      <a:pt x="1167339" y="534280"/>
                    </a:cubicBezTo>
                    <a:cubicBezTo>
                      <a:pt x="1175150" y="536082"/>
                      <a:pt x="1181759" y="538966"/>
                      <a:pt x="1187287" y="543052"/>
                    </a:cubicBezTo>
                    <a:cubicBezTo>
                      <a:pt x="1192815" y="547138"/>
                      <a:pt x="1196781" y="552666"/>
                      <a:pt x="1199424" y="559515"/>
                    </a:cubicBezTo>
                    <a:cubicBezTo>
                      <a:pt x="1202068" y="566485"/>
                      <a:pt x="1202669" y="575017"/>
                      <a:pt x="1201107" y="585352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352CE06-4582-1B27-2749-5FFBE3792B40}"/>
                  </a:ext>
                </a:extLst>
              </p:cNvPr>
              <p:cNvSpPr/>
              <p:nvPr/>
            </p:nvSpPr>
            <p:spPr>
              <a:xfrm>
                <a:off x="5684656" y="1172069"/>
                <a:ext cx="56660" cy="41819"/>
              </a:xfrm>
              <a:custGeom>
                <a:avLst/>
                <a:gdLst>
                  <a:gd name="connsiteX0" fmla="*/ 47708 w 56660"/>
                  <a:gd name="connsiteY0" fmla="*/ 3485 h 41819"/>
                  <a:gd name="connsiteX1" fmla="*/ 37253 w 56660"/>
                  <a:gd name="connsiteY1" fmla="*/ 601 h 41819"/>
                  <a:gd name="connsiteX2" fmla="*/ 25837 w 56660"/>
                  <a:gd name="connsiteY2" fmla="*/ 0 h 41819"/>
                  <a:gd name="connsiteX3" fmla="*/ 5888 w 56660"/>
                  <a:gd name="connsiteY3" fmla="*/ 0 h 41819"/>
                  <a:gd name="connsiteX4" fmla="*/ 0 w 56660"/>
                  <a:gd name="connsiteY4" fmla="*/ 41819 h 41819"/>
                  <a:gd name="connsiteX5" fmla="*/ 25957 w 56660"/>
                  <a:gd name="connsiteY5" fmla="*/ 41819 h 41819"/>
                  <a:gd name="connsiteX6" fmla="*/ 36171 w 56660"/>
                  <a:gd name="connsiteY6" fmla="*/ 40858 h 41819"/>
                  <a:gd name="connsiteX7" fmla="*/ 45424 w 56660"/>
                  <a:gd name="connsiteY7" fmla="*/ 37493 h 41819"/>
                  <a:gd name="connsiteX8" fmla="*/ 52635 w 56660"/>
                  <a:gd name="connsiteY8" fmla="*/ 31004 h 41819"/>
                  <a:gd name="connsiteX9" fmla="*/ 56360 w 56660"/>
                  <a:gd name="connsiteY9" fmla="*/ 20669 h 41819"/>
                  <a:gd name="connsiteX10" fmla="*/ 54798 w 56660"/>
                  <a:gd name="connsiteY10" fmla="*/ 9854 h 41819"/>
                  <a:gd name="connsiteX11" fmla="*/ 47588 w 56660"/>
                  <a:gd name="connsiteY11" fmla="*/ 3485 h 4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60" h="41819">
                    <a:moveTo>
                      <a:pt x="47708" y="3485"/>
                    </a:moveTo>
                    <a:cubicBezTo>
                      <a:pt x="44583" y="2043"/>
                      <a:pt x="41098" y="1082"/>
                      <a:pt x="37253" y="601"/>
                    </a:cubicBezTo>
                    <a:cubicBezTo>
                      <a:pt x="33287" y="120"/>
                      <a:pt x="29562" y="0"/>
                      <a:pt x="25837" y="0"/>
                    </a:cubicBezTo>
                    <a:lnTo>
                      <a:pt x="5888" y="0"/>
                    </a:lnTo>
                    <a:cubicBezTo>
                      <a:pt x="5888" y="0"/>
                      <a:pt x="0" y="41819"/>
                      <a:pt x="0" y="41819"/>
                    </a:cubicBezTo>
                    <a:lnTo>
                      <a:pt x="25957" y="41819"/>
                    </a:lnTo>
                    <a:cubicBezTo>
                      <a:pt x="29442" y="41819"/>
                      <a:pt x="32807" y="41579"/>
                      <a:pt x="36171" y="40858"/>
                    </a:cubicBezTo>
                    <a:cubicBezTo>
                      <a:pt x="39536" y="40257"/>
                      <a:pt x="42540" y="39055"/>
                      <a:pt x="45424" y="37493"/>
                    </a:cubicBezTo>
                    <a:cubicBezTo>
                      <a:pt x="48309" y="35931"/>
                      <a:pt x="50712" y="33768"/>
                      <a:pt x="52635" y="31004"/>
                    </a:cubicBezTo>
                    <a:cubicBezTo>
                      <a:pt x="54678" y="28240"/>
                      <a:pt x="55879" y="24875"/>
                      <a:pt x="56360" y="20669"/>
                    </a:cubicBezTo>
                    <a:cubicBezTo>
                      <a:pt x="57081" y="16223"/>
                      <a:pt x="56480" y="12498"/>
                      <a:pt x="54798" y="9854"/>
                    </a:cubicBezTo>
                    <a:cubicBezTo>
                      <a:pt x="52995" y="7090"/>
                      <a:pt x="50592" y="4927"/>
                      <a:pt x="47588" y="3485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3F18695-F241-3AA2-7A25-F247D9BE9A1B}"/>
                  </a:ext>
                </a:extLst>
              </p:cNvPr>
              <p:cNvSpPr/>
              <p:nvPr/>
            </p:nvSpPr>
            <p:spPr>
              <a:xfrm>
                <a:off x="5952967" y="1441251"/>
                <a:ext cx="111226" cy="113801"/>
              </a:xfrm>
              <a:custGeom>
                <a:avLst/>
                <a:gdLst>
                  <a:gd name="connsiteX0" fmla="*/ 101454 w 111226"/>
                  <a:gd name="connsiteY0" fmla="*/ 16223 h 113801"/>
                  <a:gd name="connsiteX1" fmla="*/ 85712 w 111226"/>
                  <a:gd name="connsiteY1" fmla="*/ 4326 h 113801"/>
                  <a:gd name="connsiteX2" fmla="*/ 63720 w 111226"/>
                  <a:gd name="connsiteY2" fmla="*/ 0 h 113801"/>
                  <a:gd name="connsiteX3" fmla="*/ 40528 w 111226"/>
                  <a:gd name="connsiteY3" fmla="*/ 4206 h 113801"/>
                  <a:gd name="connsiteX4" fmla="*/ 21541 w 111226"/>
                  <a:gd name="connsiteY4" fmla="*/ 15983 h 113801"/>
                  <a:gd name="connsiteX5" fmla="*/ 7961 w 111226"/>
                  <a:gd name="connsiteY5" fmla="*/ 34008 h 113801"/>
                  <a:gd name="connsiteX6" fmla="*/ 751 w 111226"/>
                  <a:gd name="connsiteY6" fmla="*/ 56720 h 113801"/>
                  <a:gd name="connsiteX7" fmla="*/ 1472 w 111226"/>
                  <a:gd name="connsiteY7" fmla="*/ 79553 h 113801"/>
                  <a:gd name="connsiteX8" fmla="*/ 10004 w 111226"/>
                  <a:gd name="connsiteY8" fmla="*/ 97578 h 113801"/>
                  <a:gd name="connsiteX9" fmla="*/ 25506 w 111226"/>
                  <a:gd name="connsiteY9" fmla="*/ 109475 h 113801"/>
                  <a:gd name="connsiteX10" fmla="*/ 47497 w 111226"/>
                  <a:gd name="connsiteY10" fmla="*/ 113801 h 113801"/>
                  <a:gd name="connsiteX11" fmla="*/ 70690 w 111226"/>
                  <a:gd name="connsiteY11" fmla="*/ 109595 h 113801"/>
                  <a:gd name="connsiteX12" fmla="*/ 89677 w 111226"/>
                  <a:gd name="connsiteY12" fmla="*/ 97819 h 113801"/>
                  <a:gd name="connsiteX13" fmla="*/ 103257 w 111226"/>
                  <a:gd name="connsiteY13" fmla="*/ 79913 h 113801"/>
                  <a:gd name="connsiteX14" fmla="*/ 110467 w 111226"/>
                  <a:gd name="connsiteY14" fmla="*/ 57081 h 113801"/>
                  <a:gd name="connsiteX15" fmla="*/ 109866 w 111226"/>
                  <a:gd name="connsiteY15" fmla="*/ 34369 h 113801"/>
                  <a:gd name="connsiteX16" fmla="*/ 101334 w 111226"/>
                  <a:gd name="connsiteY16" fmla="*/ 16223 h 11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1226" h="113801">
                    <a:moveTo>
                      <a:pt x="101454" y="16223"/>
                    </a:moveTo>
                    <a:cubicBezTo>
                      <a:pt x="97248" y="11176"/>
                      <a:pt x="92081" y="7210"/>
                      <a:pt x="85712" y="4326"/>
                    </a:cubicBezTo>
                    <a:cubicBezTo>
                      <a:pt x="79463" y="1442"/>
                      <a:pt x="72132" y="0"/>
                      <a:pt x="63720" y="0"/>
                    </a:cubicBezTo>
                    <a:cubicBezTo>
                      <a:pt x="55429" y="0"/>
                      <a:pt x="47618" y="1322"/>
                      <a:pt x="40528" y="4206"/>
                    </a:cubicBezTo>
                    <a:cubicBezTo>
                      <a:pt x="33317" y="7090"/>
                      <a:pt x="27068" y="10935"/>
                      <a:pt x="21541" y="15983"/>
                    </a:cubicBezTo>
                    <a:cubicBezTo>
                      <a:pt x="16013" y="21030"/>
                      <a:pt x="11446" y="27038"/>
                      <a:pt x="7961" y="34008"/>
                    </a:cubicBezTo>
                    <a:cubicBezTo>
                      <a:pt x="4356" y="40978"/>
                      <a:pt x="1953" y="48549"/>
                      <a:pt x="751" y="56720"/>
                    </a:cubicBezTo>
                    <a:cubicBezTo>
                      <a:pt x="-451" y="65012"/>
                      <a:pt x="-210" y="72703"/>
                      <a:pt x="1472" y="79553"/>
                    </a:cubicBezTo>
                    <a:cubicBezTo>
                      <a:pt x="3154" y="86523"/>
                      <a:pt x="6039" y="92411"/>
                      <a:pt x="10004" y="97578"/>
                    </a:cubicBezTo>
                    <a:cubicBezTo>
                      <a:pt x="14090" y="102625"/>
                      <a:pt x="19257" y="106591"/>
                      <a:pt x="25506" y="109475"/>
                    </a:cubicBezTo>
                    <a:cubicBezTo>
                      <a:pt x="31755" y="112359"/>
                      <a:pt x="39085" y="113681"/>
                      <a:pt x="47497" y="113801"/>
                    </a:cubicBezTo>
                    <a:cubicBezTo>
                      <a:pt x="55789" y="113801"/>
                      <a:pt x="63600" y="112479"/>
                      <a:pt x="70690" y="109595"/>
                    </a:cubicBezTo>
                    <a:cubicBezTo>
                      <a:pt x="77901" y="106831"/>
                      <a:pt x="84149" y="102866"/>
                      <a:pt x="89677" y="97819"/>
                    </a:cubicBezTo>
                    <a:cubicBezTo>
                      <a:pt x="95205" y="92771"/>
                      <a:pt x="99651" y="86763"/>
                      <a:pt x="103257" y="79913"/>
                    </a:cubicBezTo>
                    <a:cubicBezTo>
                      <a:pt x="106862" y="73064"/>
                      <a:pt x="109265" y="65373"/>
                      <a:pt x="110467" y="57081"/>
                    </a:cubicBezTo>
                    <a:cubicBezTo>
                      <a:pt x="111668" y="48909"/>
                      <a:pt x="111428" y="41339"/>
                      <a:pt x="109866" y="34369"/>
                    </a:cubicBezTo>
                    <a:cubicBezTo>
                      <a:pt x="108304" y="27399"/>
                      <a:pt x="105420" y="21390"/>
                      <a:pt x="101334" y="16223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562BCF6-7022-032F-4089-097396AD79E2}"/>
              </a:ext>
            </a:extLst>
          </p:cNvPr>
          <p:cNvCxnSpPr>
            <a:cxnSpLocks/>
          </p:cNvCxnSpPr>
          <p:nvPr userDrawn="1"/>
        </p:nvCxnSpPr>
        <p:spPr>
          <a:xfrm flipV="1">
            <a:off x="316707" y="1949824"/>
            <a:ext cx="0" cy="2961686"/>
          </a:xfrm>
          <a:prstGeom prst="line">
            <a:avLst/>
          </a:prstGeom>
          <a:ln w="2540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6650086-8161-D476-99F0-F19CBF99F83A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1760" y="4911510"/>
            <a:ext cx="0" cy="92336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E7D513-CCBD-81D5-2715-7F6136938141}"/>
              </a:ext>
            </a:extLst>
          </p:cNvPr>
          <p:cNvCxnSpPr>
            <a:cxnSpLocks/>
          </p:cNvCxnSpPr>
          <p:nvPr userDrawn="1"/>
        </p:nvCxnSpPr>
        <p:spPr>
          <a:xfrm flipH="1">
            <a:off x="316707" y="4911510"/>
            <a:ext cx="868505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CC028D7-5D62-BBFA-2760-82CF84AAF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79" y="564061"/>
            <a:ext cx="2387680" cy="1226900"/>
          </a:xfrm>
          <a:prstGeom prst="rect">
            <a:avLst/>
          </a:prstGeom>
        </p:spPr>
      </p:pic>
      <p:pic>
        <p:nvPicPr>
          <p:cNvPr id="37" name="Picture 36" descr="A statue of a horse&#10;&#10;Description automatically generated">
            <a:extLst>
              <a:ext uri="{FF2B5EF4-FFF2-40B4-BE49-F238E27FC236}">
                <a16:creationId xmlns:a16="http://schemas.microsoft.com/office/drawing/2014/main" id="{14646C65-8527-4BB6-F89A-0D58AF0CA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709" y="11260"/>
            <a:ext cx="9998837" cy="6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0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40080"/>
            <a:ext cx="11582401" cy="4480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1170432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569320"/>
            <a:ext cx="11582400" cy="4660030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567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478684" y="6308906"/>
            <a:ext cx="64085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78684" y="1569320"/>
            <a:ext cx="6408515" cy="46600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458806-E329-D702-BE47-DB21C74B4F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35429"/>
            <a:ext cx="5173884" cy="64225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C0684-A4E8-D2DF-B9D4-F0BD025A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681" y="571408"/>
            <a:ext cx="6408519" cy="79284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19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ext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478684" y="6308906"/>
            <a:ext cx="64085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684" y="640080"/>
            <a:ext cx="6408516" cy="4480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8685" y="1170432"/>
            <a:ext cx="6408516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78684" y="1569320"/>
            <a:ext cx="6408515" cy="46600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458806-E329-D702-BE47-DB21C74B4F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35429"/>
            <a:ext cx="5173884" cy="64225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13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4799" y="6308906"/>
            <a:ext cx="64085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1569320"/>
            <a:ext cx="6408515" cy="46600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458806-E329-D702-BE47-DB21C74B4F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18116" y="435429"/>
            <a:ext cx="5173884" cy="64225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EDE6CF-E900-3E02-7663-EBBAC92CE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571408"/>
            <a:ext cx="6408515" cy="79284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968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 Lef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4799" y="6308906"/>
            <a:ext cx="64085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40080"/>
            <a:ext cx="6408516" cy="4480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799" y="1170432"/>
            <a:ext cx="6408516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1569320"/>
            <a:ext cx="6408515" cy="46600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458806-E329-D702-BE47-DB21C74B4F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18116" y="435429"/>
            <a:ext cx="5173884" cy="64225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41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" name="Picture Placeholder 3">
            <a:extLst>
              <a:ext uri="{FF2B5EF4-FFF2-40B4-BE49-F238E27FC236}">
                <a16:creationId xmlns:a16="http://schemas.microsoft.com/office/drawing/2014/main" id="{9F458E94-0B85-63B8-2FE9-4CA8D151BF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800" y="1569320"/>
            <a:ext cx="2680225" cy="456478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3" name="Picture Placeholder 3">
            <a:extLst>
              <a:ext uri="{FF2B5EF4-FFF2-40B4-BE49-F238E27FC236}">
                <a16:creationId xmlns:a16="http://schemas.microsoft.com/office/drawing/2014/main" id="{2DC22772-E86D-0BBA-6C4E-06F65BA3D8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2192" y="1569320"/>
            <a:ext cx="2680225" cy="456478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4" name="Picture Placeholder 3">
            <a:extLst>
              <a:ext uri="{FF2B5EF4-FFF2-40B4-BE49-F238E27FC236}">
                <a16:creationId xmlns:a16="http://schemas.microsoft.com/office/drawing/2014/main" id="{E88720D9-8CEF-59F8-ACE8-3E64C04EF4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9583" y="1569320"/>
            <a:ext cx="2680225" cy="456478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5" name="Picture Placeholder 3">
            <a:extLst>
              <a:ext uri="{FF2B5EF4-FFF2-40B4-BE49-F238E27FC236}">
                <a16:creationId xmlns:a16="http://schemas.microsoft.com/office/drawing/2014/main" id="{2A79D85A-C7F8-0D7F-AC72-E5E6C7B2EE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6975" y="1569320"/>
            <a:ext cx="2680225" cy="456478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94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mages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0E998D8B-0032-AF9B-4375-4F2091EFBD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85026" y="1569320"/>
            <a:ext cx="2967392" cy="2168090"/>
          </a:xfrm>
          <a:solidFill>
            <a:schemeClr val="accent2"/>
          </a:solidFill>
        </p:spPr>
        <p:txBody>
          <a:bodyPr lIns="182880" rIns="91440" anchor="ctr">
            <a:norm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D46B1734-0029-74DC-4F04-D5A04CCADC3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04800" y="1569320"/>
            <a:ext cx="2680225" cy="216809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41D3B0D7-32C8-FD9A-2A80-BD2CFD6EE24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04800" y="3966010"/>
            <a:ext cx="2680225" cy="216809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9" name="Text Placeholder 78">
            <a:extLst>
              <a:ext uri="{FF2B5EF4-FFF2-40B4-BE49-F238E27FC236}">
                <a16:creationId xmlns:a16="http://schemas.microsoft.com/office/drawing/2014/main" id="{15F4213A-B69C-D925-F4C1-2F9BCC0417D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985026" y="3966010"/>
            <a:ext cx="2967392" cy="2168090"/>
          </a:xfrm>
          <a:solidFill>
            <a:schemeClr val="accent2"/>
          </a:solidFill>
        </p:spPr>
        <p:txBody>
          <a:bodyPr lIns="182880" rIns="91440" anchor="ctr">
            <a:norm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Text Placeholder 78">
            <a:extLst>
              <a:ext uri="{FF2B5EF4-FFF2-40B4-BE49-F238E27FC236}">
                <a16:creationId xmlns:a16="http://schemas.microsoft.com/office/drawing/2014/main" id="{B2F8E31A-FA79-1566-E17A-81D6C159D52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19809" y="1569320"/>
            <a:ext cx="2967392" cy="2168090"/>
          </a:xfrm>
          <a:solidFill>
            <a:schemeClr val="accent2"/>
          </a:solidFill>
        </p:spPr>
        <p:txBody>
          <a:bodyPr lIns="182880" rIns="91440" anchor="ctr">
            <a:norm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701744A1-E9D7-0818-4627-1B06A5AFA8D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39583" y="1569320"/>
            <a:ext cx="2680225" cy="216809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2" name="Picture Placeholder 3">
            <a:extLst>
              <a:ext uri="{FF2B5EF4-FFF2-40B4-BE49-F238E27FC236}">
                <a16:creationId xmlns:a16="http://schemas.microsoft.com/office/drawing/2014/main" id="{B5C116A2-ADB0-7D6E-6F05-28DC4D0AF5F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239583" y="3966010"/>
            <a:ext cx="2680225" cy="216809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3" name="Text Placeholder 78">
            <a:extLst>
              <a:ext uri="{FF2B5EF4-FFF2-40B4-BE49-F238E27FC236}">
                <a16:creationId xmlns:a16="http://schemas.microsoft.com/office/drawing/2014/main" id="{20C9E1CF-5A9E-E5D6-8537-D1198C38E01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919809" y="3966010"/>
            <a:ext cx="2967392" cy="2168090"/>
          </a:xfrm>
          <a:solidFill>
            <a:schemeClr val="accent2"/>
          </a:solidFill>
        </p:spPr>
        <p:txBody>
          <a:bodyPr lIns="182880" rIns="91440" anchor="ctr">
            <a:norm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43BBED-C34A-2D73-E243-D8455BB912DA}"/>
              </a:ext>
            </a:extLst>
          </p:cNvPr>
          <p:cNvSpPr/>
          <p:nvPr userDrawn="1"/>
        </p:nvSpPr>
        <p:spPr>
          <a:xfrm>
            <a:off x="304799" y="3732946"/>
            <a:ext cx="5647619" cy="506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415F1-A328-5494-6427-55855B8DD003}"/>
              </a:ext>
            </a:extLst>
          </p:cNvPr>
          <p:cNvSpPr/>
          <p:nvPr userDrawn="1"/>
        </p:nvSpPr>
        <p:spPr>
          <a:xfrm>
            <a:off x="304799" y="6125409"/>
            <a:ext cx="5647619" cy="506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E4C049-B908-59AA-0B29-F5AD5A2F5113}"/>
              </a:ext>
            </a:extLst>
          </p:cNvPr>
          <p:cNvSpPr/>
          <p:nvPr userDrawn="1"/>
        </p:nvSpPr>
        <p:spPr>
          <a:xfrm>
            <a:off x="6239583" y="3732946"/>
            <a:ext cx="5647619" cy="506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DA7F17-DBE6-3A10-6139-3392A5E112D3}"/>
              </a:ext>
            </a:extLst>
          </p:cNvPr>
          <p:cNvSpPr/>
          <p:nvPr userDrawn="1"/>
        </p:nvSpPr>
        <p:spPr>
          <a:xfrm>
            <a:off x="6239583" y="6125409"/>
            <a:ext cx="5647619" cy="506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" name="Picture Placeholder 3">
            <a:extLst>
              <a:ext uri="{FF2B5EF4-FFF2-40B4-BE49-F238E27FC236}">
                <a16:creationId xmlns:a16="http://schemas.microsoft.com/office/drawing/2014/main" id="{9F458E94-0B85-63B8-2FE9-4CA8D151BF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800" y="1569320"/>
            <a:ext cx="2680225" cy="458582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3" name="Picture Placeholder 3">
            <a:extLst>
              <a:ext uri="{FF2B5EF4-FFF2-40B4-BE49-F238E27FC236}">
                <a16:creationId xmlns:a16="http://schemas.microsoft.com/office/drawing/2014/main" id="{2DC22772-E86D-0BBA-6C4E-06F65BA3D8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66282" y="1569320"/>
            <a:ext cx="2786136" cy="185968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4" name="Picture Placeholder 3">
            <a:extLst>
              <a:ext uri="{FF2B5EF4-FFF2-40B4-BE49-F238E27FC236}">
                <a16:creationId xmlns:a16="http://schemas.microsoft.com/office/drawing/2014/main" id="{E88720D9-8CEF-59F8-ACE8-3E64C04EF4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66281" y="3595868"/>
            <a:ext cx="2786136" cy="25592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5" name="Picture Placeholder 3">
            <a:extLst>
              <a:ext uri="{FF2B5EF4-FFF2-40B4-BE49-F238E27FC236}">
                <a16:creationId xmlns:a16="http://schemas.microsoft.com/office/drawing/2014/main" id="{2A79D85A-C7F8-0D7F-AC72-E5E6C7B2EE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3673" y="1569320"/>
            <a:ext cx="5753527" cy="245677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12EABA15-E4A7-06E0-7B02-0FA5B9608E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33673" y="4231160"/>
            <a:ext cx="5753527" cy="192398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3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458806-E329-D702-BE47-DB21C74B4F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72441"/>
            <a:ext cx="12192000" cy="638556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35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, Power 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4796" y="6308906"/>
            <a:ext cx="107232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40080"/>
            <a:ext cx="11582401" cy="4480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1170432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569320"/>
            <a:ext cx="11582400" cy="434069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23867A-E5B2-3C06-5676-29F75B4745ED}"/>
              </a:ext>
            </a:extLst>
          </p:cNvPr>
          <p:cNvSpPr/>
          <p:nvPr userDrawn="1"/>
        </p:nvSpPr>
        <p:spPr>
          <a:xfrm>
            <a:off x="0" y="0"/>
            <a:ext cx="12192000" cy="481148"/>
          </a:xfrm>
          <a:prstGeom prst="rect">
            <a:avLst/>
          </a:prstGeom>
          <a:gradFill>
            <a:gsLst>
              <a:gs pos="0">
                <a:srgbClr val="1C2B48"/>
              </a:gs>
              <a:gs pos="100000">
                <a:srgbClr val="091B2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C06FC2-8169-2E61-9A37-5CEC7288B94F}"/>
              </a:ext>
            </a:extLst>
          </p:cNvPr>
          <p:cNvSpPr txBox="1"/>
          <p:nvPr userDrawn="1"/>
        </p:nvSpPr>
        <p:spPr>
          <a:xfrm>
            <a:off x="304799" y="174716"/>
            <a:ext cx="242884" cy="1317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l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0129EC-A5F3-1B9D-22B6-C7B7E5C274E9}"/>
              </a:ext>
            </a:extLst>
          </p:cNvPr>
          <p:cNvSpPr txBox="1"/>
          <p:nvPr userDrawn="1"/>
        </p:nvSpPr>
        <p:spPr>
          <a:xfrm>
            <a:off x="785807" y="174716"/>
            <a:ext cx="2228850" cy="1317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</a:rPr>
              <a:t>University of New Haven</a:t>
            </a: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596E39-9285-BA3E-0C28-17ECCF6E6A97}"/>
              </a:ext>
            </a:extLst>
          </p:cNvPr>
          <p:cNvCxnSpPr>
            <a:cxnSpLocks/>
          </p:cNvCxnSpPr>
          <p:nvPr userDrawn="1"/>
        </p:nvCxnSpPr>
        <p:spPr>
          <a:xfrm>
            <a:off x="616759" y="129449"/>
            <a:ext cx="0" cy="22225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2C2644D-3F66-CA46-9FE1-AEEAA50A60EC}"/>
              </a:ext>
            </a:extLst>
          </p:cNvPr>
          <p:cNvCxnSpPr>
            <a:cxnSpLocks/>
          </p:cNvCxnSpPr>
          <p:nvPr userDrawn="1"/>
        </p:nvCxnSpPr>
        <p:spPr>
          <a:xfrm flipH="1">
            <a:off x="2759280" y="227874"/>
            <a:ext cx="8422242" cy="0"/>
          </a:xfrm>
          <a:prstGeom prst="line">
            <a:avLst/>
          </a:prstGeom>
          <a:ln w="3175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8ED4ED0-3D51-5254-4C34-FD93C5F086A2}"/>
              </a:ext>
            </a:extLst>
          </p:cNvPr>
          <p:cNvSpPr txBox="1"/>
          <p:nvPr userDrawn="1"/>
        </p:nvSpPr>
        <p:spPr>
          <a:xfrm>
            <a:off x="11028020" y="174716"/>
            <a:ext cx="859179" cy="1317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Power ON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D3B74D-D06F-F88B-7EF9-A41A871823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0924" y="6007281"/>
            <a:ext cx="6762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9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8" y="637008"/>
            <a:ext cx="8971175" cy="113210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4400"/>
              </a:lnSpc>
              <a:defRPr sz="48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Cover </a:t>
            </a:r>
            <a:br>
              <a:rPr lang="en-US" dirty="0"/>
            </a:br>
            <a:r>
              <a:rPr lang="en-US" dirty="0"/>
              <a:t>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797" y="1901466"/>
            <a:ext cx="8971172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222EDB-0FAD-2BBA-FA2C-013221884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0756" y="571501"/>
            <a:ext cx="1866444" cy="15834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95FF37-165C-F414-0BFE-F49B9D8DAA06}"/>
              </a:ext>
            </a:extLst>
          </p:cNvPr>
          <p:cNvCxnSpPr>
            <a:cxnSpLocks/>
          </p:cNvCxnSpPr>
          <p:nvPr userDrawn="1"/>
        </p:nvCxnSpPr>
        <p:spPr>
          <a:xfrm>
            <a:off x="9684579" y="571500"/>
            <a:ext cx="0" cy="158344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AA90D49-288B-4401-4C2C-3DEC112CE575}"/>
              </a:ext>
            </a:extLst>
          </p:cNvPr>
          <p:cNvSpPr/>
          <p:nvPr userDrawn="1"/>
        </p:nvSpPr>
        <p:spPr>
          <a:xfrm rot="16200000">
            <a:off x="5943600" y="-3035301"/>
            <a:ext cx="304800" cy="1219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uilding with a pink sky&#10;&#10;Description automatically generated with medium confidence">
            <a:extLst>
              <a:ext uri="{FF2B5EF4-FFF2-40B4-BE49-F238E27FC236}">
                <a16:creationId xmlns:a16="http://schemas.microsoft.com/office/drawing/2014/main" id="{5BA1BB4B-1D16-31FD-3488-FF9F6DCF8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13100"/>
            <a:ext cx="12191034" cy="3073400"/>
          </a:xfrm>
          <a:prstGeom prst="rect">
            <a:avLst/>
          </a:prstGeom>
        </p:spPr>
      </p:pic>
      <p:pic>
        <p:nvPicPr>
          <p:cNvPr id="6" name="Picture 5" descr="A building with lights on&#10;&#10;Description automatically generated">
            <a:extLst>
              <a:ext uri="{FF2B5EF4-FFF2-40B4-BE49-F238E27FC236}">
                <a16:creationId xmlns:a16="http://schemas.microsoft.com/office/drawing/2014/main" id="{0639AAFF-CE78-6E39-EB04-B5844BE16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33600"/>
            <a:ext cx="1219200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2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23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40080"/>
            <a:ext cx="11582401" cy="4480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1170432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1EE6D482-604B-8F7B-51F8-B0A463CE7E7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1569320"/>
            <a:ext cx="5619750" cy="46600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68A01386-F0CF-F900-23E9-1EF5F9841D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7450" y="1569320"/>
            <a:ext cx="5619750" cy="46600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0005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40080"/>
            <a:ext cx="11582401" cy="4480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1170432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EF0DDB-99EB-5551-3881-CC803B4B0D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4388" y="1759769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33D8BFD-9E4C-C569-E902-0CA3523AB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" y="1744380"/>
            <a:ext cx="307777" cy="307777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AF44C3C-80F4-BD93-CF96-E3FDD24B5C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388" y="2548407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55DAED8-5A33-780F-2868-48303D390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" y="2533018"/>
            <a:ext cx="307777" cy="307777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6D136D6-54E7-5BDC-25A4-B9CEE5E8E2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388" y="3337045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B136BB4-D7B9-0324-D3B8-620F96A59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" y="3321656"/>
            <a:ext cx="307777" cy="307777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7CD27A0-447F-68EA-2D93-C85BD33FA4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4388" y="4125683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2E94B1F-439A-6208-C983-BECC03137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" y="4110294"/>
            <a:ext cx="307777" cy="307777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D277ECF-651D-7090-D038-0F7499CAA3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388" y="4914321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6179358-3CA0-0A3B-243B-C89F9399D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" y="4898932"/>
            <a:ext cx="307777" cy="307777"/>
          </a:xfrm>
          <a:prstGeom prst="rect">
            <a:avLst/>
          </a:prstGeom>
        </p:spPr>
      </p:pic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B033908-202B-8A9A-8895-C7EEE643B0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4388" y="5702957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4C266DFB-5394-868F-A89D-5D6D69CDA0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" y="5687568"/>
            <a:ext cx="307777" cy="3077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0BDDF7-29D0-5D3C-A7BE-E84C8E45884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744380"/>
            <a:ext cx="0" cy="42509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8CC7B819-8F1B-C098-378E-696AA34065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94678" y="1759769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8465F4F-87D4-940F-F28B-40B25BED36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5090" y="1744380"/>
            <a:ext cx="307777" cy="307777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FD4EE0B-A554-59B5-DB84-4DC077DFCB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94678" y="2548407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D173F42-0062-323C-1A27-2B29C6B31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5090" y="2533018"/>
            <a:ext cx="307777" cy="307777"/>
          </a:xfrm>
          <a:prstGeom prst="rect">
            <a:avLst/>
          </a:prstGeom>
        </p:spPr>
      </p:pic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73E5B6BA-83CC-A2F0-C504-3B6CB342055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94678" y="3337045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C411B1C7-4FC9-3469-DFF0-E9C25BB1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5090" y="3321656"/>
            <a:ext cx="307777" cy="307777"/>
          </a:xfrm>
          <a:prstGeom prst="rect">
            <a:avLst/>
          </a:prstGeom>
        </p:spPr>
      </p:pic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D6BFE8A-E442-FBB4-2018-3E45A66FF8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94678" y="4125683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4B3D91E3-F2F4-9967-E4FB-3F40E7EF8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5090" y="4110294"/>
            <a:ext cx="307777" cy="307777"/>
          </a:xfrm>
          <a:prstGeom prst="rect">
            <a:avLst/>
          </a:prstGeom>
        </p:spPr>
      </p:pic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0104D90D-2293-A03C-A092-9CB6F1D555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94678" y="4914321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BBB270E-3F48-1836-B59B-FFFE77C2F3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5090" y="4898932"/>
            <a:ext cx="307777" cy="307777"/>
          </a:xfrm>
          <a:prstGeom prst="rect">
            <a:avLst/>
          </a:prstGeom>
        </p:spPr>
      </p:pic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984D259-B04B-8466-0C00-AB86168A7B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94678" y="5702957"/>
            <a:ext cx="4992523" cy="276999"/>
          </a:xfrm>
        </p:spPr>
        <p:txBody>
          <a:bodyPr wrap="square" anchor="t">
            <a:sp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5F10FFEF-0005-F2AD-44E9-FE6D1BB29E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5090" y="5687568"/>
            <a:ext cx="307777" cy="307777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9F7581F-F8FD-CF95-BF29-78411E285E69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800" y="3869862"/>
            <a:ext cx="5502113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28A125-C290-2540-C764-04C3BA06A1F3}"/>
              </a:ext>
            </a:extLst>
          </p:cNvPr>
          <p:cNvCxnSpPr>
            <a:cxnSpLocks/>
          </p:cNvCxnSpPr>
          <p:nvPr userDrawn="1"/>
        </p:nvCxnSpPr>
        <p:spPr>
          <a:xfrm flipV="1">
            <a:off x="6385088" y="3869862"/>
            <a:ext cx="5502113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6D17E0-C7B2-ACBB-820C-25AB64438FF8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800" y="3066064"/>
            <a:ext cx="5502113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087B125-F40A-DF1A-82D8-77767738DC3C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800" y="2288547"/>
            <a:ext cx="5502113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20F8A9F-1BC8-7F2E-DB85-B2B578FE2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800" y="4641377"/>
            <a:ext cx="5502113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41A06FA-A434-0EC1-31F2-1ECEBA45CE95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800" y="5412891"/>
            <a:ext cx="5502113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9EE4CD7-932B-238C-7A6F-9A34FB84EE87}"/>
              </a:ext>
            </a:extLst>
          </p:cNvPr>
          <p:cNvCxnSpPr>
            <a:cxnSpLocks/>
          </p:cNvCxnSpPr>
          <p:nvPr userDrawn="1"/>
        </p:nvCxnSpPr>
        <p:spPr>
          <a:xfrm flipV="1">
            <a:off x="6385088" y="3066064"/>
            <a:ext cx="5502113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8BCE04E-4E41-E371-F809-9437B8F34389}"/>
              </a:ext>
            </a:extLst>
          </p:cNvPr>
          <p:cNvCxnSpPr>
            <a:cxnSpLocks/>
          </p:cNvCxnSpPr>
          <p:nvPr userDrawn="1"/>
        </p:nvCxnSpPr>
        <p:spPr>
          <a:xfrm flipV="1">
            <a:off x="6385088" y="2288547"/>
            <a:ext cx="5502113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ED3181C-2E45-264A-8B06-46A01170A2E6}"/>
              </a:ext>
            </a:extLst>
          </p:cNvPr>
          <p:cNvCxnSpPr>
            <a:cxnSpLocks/>
          </p:cNvCxnSpPr>
          <p:nvPr userDrawn="1"/>
        </p:nvCxnSpPr>
        <p:spPr>
          <a:xfrm flipV="1">
            <a:off x="6385088" y="4641377"/>
            <a:ext cx="5502113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97E4EA2-D0E7-3054-2364-4526FDAC6198}"/>
              </a:ext>
            </a:extLst>
          </p:cNvPr>
          <p:cNvCxnSpPr>
            <a:cxnSpLocks/>
          </p:cNvCxnSpPr>
          <p:nvPr userDrawn="1"/>
        </p:nvCxnSpPr>
        <p:spPr>
          <a:xfrm flipV="1">
            <a:off x="6385088" y="5412891"/>
            <a:ext cx="5502113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63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46B98-A3EB-06E6-0D64-32C228357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942"/>
            <a:ext cx="12192000" cy="6408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201" y="2139954"/>
            <a:ext cx="5461000" cy="2456536"/>
          </a:xfrm>
        </p:spPr>
        <p:txBody>
          <a:bodyPr/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26200" y="6308906"/>
            <a:ext cx="54610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A64966-9DC3-3513-BDAB-E76E96EB16C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95999" y="2139955"/>
            <a:ext cx="1" cy="4718044"/>
          </a:xfrm>
          <a:prstGeom prst="line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079C43A-7DE7-EAD1-D5C1-42AF4F5672AB}"/>
              </a:ext>
            </a:extLst>
          </p:cNvPr>
          <p:cNvSpPr/>
          <p:nvPr userDrawn="1"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0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hoto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46B98-A3EB-06E6-0D64-32C228357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942"/>
            <a:ext cx="12192000" cy="6408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201" y="2139955"/>
            <a:ext cx="5461000" cy="1425118"/>
          </a:xfrm>
        </p:spPr>
        <p:txBody>
          <a:bodyPr anchor="b"/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26200" y="6308906"/>
            <a:ext cx="54610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393792-42EF-475B-95AE-44A85191BE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6201" y="3647622"/>
            <a:ext cx="5461000" cy="948868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116CBA-F131-0299-B448-87714F3FA6C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95999" y="2139955"/>
            <a:ext cx="1" cy="4718044"/>
          </a:xfrm>
          <a:prstGeom prst="line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A5F389B-BCD6-2F82-8EB9-CF657E72BDCF}"/>
              </a:ext>
            </a:extLst>
          </p:cNvPr>
          <p:cNvSpPr/>
          <p:nvPr userDrawn="1"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11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80FBBD8-491B-01AF-77CC-43FC8B60A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" y="455750"/>
            <a:ext cx="12188954" cy="64022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0" y="1228773"/>
            <a:ext cx="9664700" cy="1847088"/>
          </a:xfrm>
        </p:spPr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EA0765F-42D7-6837-75FC-86289E84EE39}"/>
              </a:ext>
            </a:extLst>
          </p:cNvPr>
          <p:cNvCxnSpPr>
            <a:cxnSpLocks/>
          </p:cNvCxnSpPr>
          <p:nvPr userDrawn="1"/>
        </p:nvCxnSpPr>
        <p:spPr>
          <a:xfrm>
            <a:off x="752633" y="1756578"/>
            <a:ext cx="0" cy="395739"/>
          </a:xfrm>
          <a:prstGeom prst="line">
            <a:avLst/>
          </a:prstGeom>
          <a:ln w="25400">
            <a:solidFill>
              <a:schemeClr val="bg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building with lights on&#10;&#10;Description automatically generated">
            <a:extLst>
              <a:ext uri="{FF2B5EF4-FFF2-40B4-BE49-F238E27FC236}">
                <a16:creationId xmlns:a16="http://schemas.microsoft.com/office/drawing/2014/main" id="{D8E73009-F47F-FCF5-E52C-43BF7067D4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" y="3189798"/>
            <a:ext cx="12188954" cy="3668202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5C535AB-68C2-F026-ED98-93CAD5CAE190}"/>
              </a:ext>
            </a:extLst>
          </p:cNvPr>
          <p:cNvCxnSpPr>
            <a:cxnSpLocks/>
          </p:cNvCxnSpPr>
          <p:nvPr userDrawn="1"/>
        </p:nvCxnSpPr>
        <p:spPr>
          <a:xfrm flipH="1">
            <a:off x="738188" y="2152317"/>
            <a:ext cx="1019785" cy="0"/>
          </a:xfrm>
          <a:prstGeom prst="line">
            <a:avLst/>
          </a:prstGeom>
          <a:ln w="254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BCB16EEA-9746-E466-1C58-083714DFFD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583" y="770976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54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46C97E-A795-074C-74C1-31AC1363A9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61963"/>
            <a:ext cx="12191034" cy="63960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72C254-97A4-F59B-5143-DF95766476D2}"/>
              </a:ext>
            </a:extLst>
          </p:cNvPr>
          <p:cNvSpPr/>
          <p:nvPr userDrawn="1"/>
        </p:nvSpPr>
        <p:spPr>
          <a:xfrm>
            <a:off x="0" y="461963"/>
            <a:ext cx="12191034" cy="6396037"/>
          </a:xfrm>
          <a:prstGeom prst="rect">
            <a:avLst/>
          </a:prstGeom>
          <a:gradFill flip="none" rotWithShape="1">
            <a:gsLst>
              <a:gs pos="70000">
                <a:srgbClr val="13233B">
                  <a:alpha val="45000"/>
                </a:srgbClr>
              </a:gs>
              <a:gs pos="20000">
                <a:srgbClr val="0E1624"/>
              </a:gs>
              <a:gs pos="100000">
                <a:srgbClr val="0E1624">
                  <a:alpha val="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900" y="2746756"/>
            <a:ext cx="9474200" cy="1847088"/>
          </a:xfrm>
        </p:spPr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cap="none" baseline="0" dirty="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C993092-C259-600D-F6A9-61848951B4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800" y="1079500"/>
            <a:ext cx="800100" cy="8001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80B7B91-4C6E-A447-E380-2881B41F08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087100" y="5461000"/>
            <a:ext cx="800100" cy="8001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9681ED-1822-1BB4-8E3D-EC986E8DEC73}"/>
              </a:ext>
            </a:extLst>
          </p:cNvPr>
          <p:cNvCxnSpPr>
            <a:cxnSpLocks/>
          </p:cNvCxnSpPr>
          <p:nvPr userDrawn="1"/>
        </p:nvCxnSpPr>
        <p:spPr>
          <a:xfrm flipH="1">
            <a:off x="469900" y="5861050"/>
            <a:ext cx="10363200" cy="0"/>
          </a:xfrm>
          <a:prstGeom prst="line">
            <a:avLst/>
          </a:prstGeom>
          <a:ln w="254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14FF87-EFE8-54E6-4A2F-EB508B352804}"/>
              </a:ext>
            </a:extLst>
          </p:cNvPr>
          <p:cNvCxnSpPr>
            <a:cxnSpLocks/>
          </p:cNvCxnSpPr>
          <p:nvPr userDrawn="1"/>
        </p:nvCxnSpPr>
        <p:spPr>
          <a:xfrm>
            <a:off x="482599" y="1777999"/>
            <a:ext cx="0" cy="4080249"/>
          </a:xfrm>
          <a:prstGeom prst="line">
            <a:avLst/>
          </a:prstGeom>
          <a:ln w="25400">
            <a:solidFill>
              <a:schemeClr val="bg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50FA71-458C-E49C-3B43-D7033F18B6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358900" y="1479550"/>
            <a:ext cx="10363200" cy="0"/>
          </a:xfrm>
          <a:prstGeom prst="line">
            <a:avLst/>
          </a:prstGeom>
          <a:ln w="254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EFAED5-1F00-6E23-35A5-F8DBF866E7F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1709401" y="1482352"/>
            <a:ext cx="0" cy="4080249"/>
          </a:xfrm>
          <a:prstGeom prst="line">
            <a:avLst/>
          </a:prstGeom>
          <a:ln w="25400">
            <a:solidFill>
              <a:schemeClr val="bg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387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63C18-3C82-517D-8EC6-E2F437B8BE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" y="0"/>
            <a:ext cx="121889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807E06-05A4-2E86-E574-E5B0BC3F62C8}"/>
              </a:ext>
            </a:extLst>
          </p:cNvPr>
          <p:cNvSpPr/>
          <p:nvPr userDrawn="1"/>
        </p:nvSpPr>
        <p:spPr>
          <a:xfrm>
            <a:off x="9531349" y="0"/>
            <a:ext cx="266064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tatue of a horse&#10;&#10;Description automatically generated">
            <a:extLst>
              <a:ext uri="{FF2B5EF4-FFF2-40B4-BE49-F238E27FC236}">
                <a16:creationId xmlns:a16="http://schemas.microsoft.com/office/drawing/2014/main" id="{12FD562C-357B-8BEE-1043-67C738D541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472178" y="0"/>
            <a:ext cx="6719821" cy="6858000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010C5D0F-20BE-8647-114D-88A30B8DB5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1" y="3013502"/>
            <a:ext cx="4864100" cy="8309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6000" b="1" cap="all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THANK YOU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662BBAB-8116-705E-17DF-811454F861CD}"/>
              </a:ext>
            </a:extLst>
          </p:cNvPr>
          <p:cNvCxnSpPr>
            <a:cxnSpLocks/>
          </p:cNvCxnSpPr>
          <p:nvPr userDrawn="1"/>
        </p:nvCxnSpPr>
        <p:spPr>
          <a:xfrm>
            <a:off x="0" y="4127500"/>
            <a:ext cx="6096000" cy="0"/>
          </a:xfrm>
          <a:prstGeom prst="line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74175B2-40BA-4E24-ED9A-9EC74527A817}"/>
              </a:ext>
            </a:extLst>
          </p:cNvPr>
          <p:cNvGrpSpPr/>
          <p:nvPr userDrawn="1"/>
        </p:nvGrpSpPr>
        <p:grpSpPr>
          <a:xfrm>
            <a:off x="10372386" y="202862"/>
            <a:ext cx="978575" cy="1016338"/>
            <a:chOff x="5273554" y="478925"/>
            <a:chExt cx="1679380" cy="174419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E440369-E85D-CB35-9BF6-51DA62DD5A4D}"/>
                </a:ext>
              </a:extLst>
            </p:cNvPr>
            <p:cNvSpPr/>
            <p:nvPr/>
          </p:nvSpPr>
          <p:spPr>
            <a:xfrm rot="16200000">
              <a:off x="5274754" y="477725"/>
              <a:ext cx="1676980" cy="1679380"/>
            </a:xfrm>
            <a:custGeom>
              <a:avLst/>
              <a:gdLst>
                <a:gd name="connsiteX0" fmla="*/ 0 w 1676980"/>
                <a:gd name="connsiteY0" fmla="*/ 776301 h 1679380"/>
                <a:gd name="connsiteX1" fmla="*/ 836988 w 1676980"/>
                <a:gd name="connsiteY1" fmla="*/ 0 h 1679380"/>
                <a:gd name="connsiteX2" fmla="*/ 1676980 w 1676980"/>
                <a:gd name="connsiteY2" fmla="*/ 839390 h 1679380"/>
                <a:gd name="connsiteX3" fmla="*/ 837589 w 1676980"/>
                <a:gd name="connsiteY3" fmla="*/ 1679381 h 1679380"/>
                <a:gd name="connsiteX4" fmla="*/ 135432 w 1676980"/>
                <a:gd name="connsiteY4" fmla="*/ 1300604 h 1679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980" h="1679380">
                  <a:moveTo>
                    <a:pt x="0" y="776301"/>
                  </a:moveTo>
                  <a:cubicBezTo>
                    <a:pt x="32807" y="345009"/>
                    <a:pt x="397764" y="240"/>
                    <a:pt x="836988" y="0"/>
                  </a:cubicBezTo>
                  <a:cubicBezTo>
                    <a:pt x="1297602" y="-120"/>
                    <a:pt x="1676740" y="378777"/>
                    <a:pt x="1676980" y="839390"/>
                  </a:cubicBezTo>
                  <a:cubicBezTo>
                    <a:pt x="1677220" y="1300003"/>
                    <a:pt x="1298202" y="1679140"/>
                    <a:pt x="837589" y="1679381"/>
                  </a:cubicBezTo>
                  <a:cubicBezTo>
                    <a:pt x="554948" y="1679381"/>
                    <a:pt x="290572" y="1536859"/>
                    <a:pt x="135432" y="1300604"/>
                  </a:cubicBezTo>
                </a:path>
              </a:pathLst>
            </a:custGeom>
            <a:noFill/>
            <a:ln w="2956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E078FAF-150E-C56D-574D-2A55E21A4A91}"/>
                </a:ext>
              </a:extLst>
            </p:cNvPr>
            <p:cNvSpPr/>
            <p:nvPr/>
          </p:nvSpPr>
          <p:spPr>
            <a:xfrm>
              <a:off x="6028944" y="2089124"/>
              <a:ext cx="134112" cy="133991"/>
            </a:xfrm>
            <a:custGeom>
              <a:avLst/>
              <a:gdLst>
                <a:gd name="connsiteX0" fmla="*/ 134051 w 134112"/>
                <a:gd name="connsiteY0" fmla="*/ 69880 h 133991"/>
                <a:gd name="connsiteX1" fmla="*/ 64232 w 134112"/>
                <a:gd name="connsiteY1" fmla="*/ 133931 h 133991"/>
                <a:gd name="connsiteX2" fmla="*/ 61 w 134112"/>
                <a:gd name="connsiteY2" fmla="*/ 64112 h 133991"/>
                <a:gd name="connsiteX3" fmla="*/ 70000 w 134112"/>
                <a:gd name="connsiteY3" fmla="*/ 61 h 133991"/>
                <a:gd name="connsiteX4" fmla="*/ 134051 w 134112"/>
                <a:gd name="connsiteY4" fmla="*/ 69880 h 13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" h="133991">
                  <a:moveTo>
                    <a:pt x="134051" y="69880"/>
                  </a:moveTo>
                  <a:cubicBezTo>
                    <a:pt x="132369" y="106892"/>
                    <a:pt x="101124" y="135493"/>
                    <a:pt x="64232" y="133931"/>
                  </a:cubicBezTo>
                  <a:cubicBezTo>
                    <a:pt x="27219" y="132369"/>
                    <a:pt x="-1501" y="101004"/>
                    <a:pt x="61" y="64112"/>
                  </a:cubicBezTo>
                  <a:cubicBezTo>
                    <a:pt x="1743" y="27099"/>
                    <a:pt x="32988" y="-1501"/>
                    <a:pt x="70000" y="61"/>
                  </a:cubicBezTo>
                  <a:cubicBezTo>
                    <a:pt x="107013" y="1623"/>
                    <a:pt x="135613" y="32988"/>
                    <a:pt x="134051" y="6988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08DADB-B3E4-10E1-8B09-6B612501A0AF}"/>
                </a:ext>
              </a:extLst>
            </p:cNvPr>
            <p:cNvGrpSpPr/>
            <p:nvPr userDrawn="1"/>
          </p:nvGrpSpPr>
          <p:grpSpPr>
            <a:xfrm>
              <a:off x="5403816" y="609550"/>
              <a:ext cx="1414291" cy="1414289"/>
              <a:chOff x="5403816" y="609550"/>
              <a:chExt cx="1414291" cy="1414289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8F23E12-1264-01FB-035D-9448CD83624F}"/>
                  </a:ext>
                </a:extLst>
              </p:cNvPr>
              <p:cNvSpPr/>
              <p:nvPr/>
            </p:nvSpPr>
            <p:spPr>
              <a:xfrm>
                <a:off x="6506142" y="1173992"/>
                <a:ext cx="58734" cy="40136"/>
              </a:xfrm>
              <a:custGeom>
                <a:avLst/>
                <a:gdLst>
                  <a:gd name="connsiteX0" fmla="*/ 50952 w 58734"/>
                  <a:gd name="connsiteY0" fmla="*/ 3725 h 40136"/>
                  <a:gd name="connsiteX1" fmla="*/ 41579 w 58734"/>
                  <a:gd name="connsiteY1" fmla="*/ 841 h 40136"/>
                  <a:gd name="connsiteX2" fmla="*/ 31004 w 58734"/>
                  <a:gd name="connsiteY2" fmla="*/ 0 h 40136"/>
                  <a:gd name="connsiteX3" fmla="*/ 5528 w 58734"/>
                  <a:gd name="connsiteY3" fmla="*/ 0 h 40136"/>
                  <a:gd name="connsiteX4" fmla="*/ 0 w 58734"/>
                  <a:gd name="connsiteY4" fmla="*/ 40137 h 40136"/>
                  <a:gd name="connsiteX5" fmla="*/ 22953 w 58734"/>
                  <a:gd name="connsiteY5" fmla="*/ 40137 h 40136"/>
                  <a:gd name="connsiteX6" fmla="*/ 34008 w 58734"/>
                  <a:gd name="connsiteY6" fmla="*/ 39897 h 40136"/>
                  <a:gd name="connsiteX7" fmla="*/ 44824 w 58734"/>
                  <a:gd name="connsiteY7" fmla="*/ 37734 h 40136"/>
                  <a:gd name="connsiteX8" fmla="*/ 53596 w 58734"/>
                  <a:gd name="connsiteY8" fmla="*/ 31845 h 40136"/>
                  <a:gd name="connsiteX9" fmla="*/ 58403 w 58734"/>
                  <a:gd name="connsiteY9" fmla="*/ 20669 h 40136"/>
                  <a:gd name="connsiteX10" fmla="*/ 57201 w 58734"/>
                  <a:gd name="connsiteY10" fmla="*/ 9974 h 40136"/>
                  <a:gd name="connsiteX11" fmla="*/ 50952 w 58734"/>
                  <a:gd name="connsiteY11" fmla="*/ 3845 h 40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734" h="40136">
                    <a:moveTo>
                      <a:pt x="50952" y="3725"/>
                    </a:moveTo>
                    <a:cubicBezTo>
                      <a:pt x="48309" y="2283"/>
                      <a:pt x="45184" y="1322"/>
                      <a:pt x="41579" y="841"/>
                    </a:cubicBezTo>
                    <a:cubicBezTo>
                      <a:pt x="37974" y="361"/>
                      <a:pt x="34489" y="0"/>
                      <a:pt x="31004" y="0"/>
                    </a:cubicBezTo>
                    <a:lnTo>
                      <a:pt x="5528" y="0"/>
                    </a:lnTo>
                    <a:cubicBezTo>
                      <a:pt x="5528" y="0"/>
                      <a:pt x="0" y="40137"/>
                      <a:pt x="0" y="40137"/>
                    </a:cubicBezTo>
                    <a:lnTo>
                      <a:pt x="22953" y="40137"/>
                    </a:lnTo>
                    <a:cubicBezTo>
                      <a:pt x="26438" y="40137"/>
                      <a:pt x="30163" y="40137"/>
                      <a:pt x="34008" y="39897"/>
                    </a:cubicBezTo>
                    <a:cubicBezTo>
                      <a:pt x="37854" y="39656"/>
                      <a:pt x="41459" y="38935"/>
                      <a:pt x="44824" y="37734"/>
                    </a:cubicBezTo>
                    <a:cubicBezTo>
                      <a:pt x="48188" y="36532"/>
                      <a:pt x="51072" y="34489"/>
                      <a:pt x="53596" y="31845"/>
                    </a:cubicBezTo>
                    <a:cubicBezTo>
                      <a:pt x="56120" y="29201"/>
                      <a:pt x="57682" y="25476"/>
                      <a:pt x="58403" y="20669"/>
                    </a:cubicBezTo>
                    <a:cubicBezTo>
                      <a:pt x="59124" y="16223"/>
                      <a:pt x="58643" y="12618"/>
                      <a:pt x="57201" y="9974"/>
                    </a:cubicBezTo>
                    <a:cubicBezTo>
                      <a:pt x="55759" y="7330"/>
                      <a:pt x="53596" y="5288"/>
                      <a:pt x="50952" y="3845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0AA62A9-4B56-0D01-5365-00FFAA9AD937}"/>
                  </a:ext>
                </a:extLst>
              </p:cNvPr>
              <p:cNvSpPr/>
              <p:nvPr/>
            </p:nvSpPr>
            <p:spPr>
              <a:xfrm>
                <a:off x="5843611" y="1170987"/>
                <a:ext cx="111226" cy="113801"/>
              </a:xfrm>
              <a:custGeom>
                <a:avLst/>
                <a:gdLst>
                  <a:gd name="connsiteX0" fmla="*/ 103257 w 111226"/>
                  <a:gd name="connsiteY0" fmla="*/ 79913 h 113801"/>
                  <a:gd name="connsiteX1" fmla="*/ 110467 w 111226"/>
                  <a:gd name="connsiteY1" fmla="*/ 57081 h 113801"/>
                  <a:gd name="connsiteX2" fmla="*/ 109866 w 111226"/>
                  <a:gd name="connsiteY2" fmla="*/ 34369 h 113801"/>
                  <a:gd name="connsiteX3" fmla="*/ 101334 w 111226"/>
                  <a:gd name="connsiteY3" fmla="*/ 16223 h 113801"/>
                  <a:gd name="connsiteX4" fmla="*/ 85712 w 111226"/>
                  <a:gd name="connsiteY4" fmla="*/ 4326 h 113801"/>
                  <a:gd name="connsiteX5" fmla="*/ 63720 w 111226"/>
                  <a:gd name="connsiteY5" fmla="*/ 0 h 113801"/>
                  <a:gd name="connsiteX6" fmla="*/ 40528 w 111226"/>
                  <a:gd name="connsiteY6" fmla="*/ 4206 h 113801"/>
                  <a:gd name="connsiteX7" fmla="*/ 21541 w 111226"/>
                  <a:gd name="connsiteY7" fmla="*/ 15983 h 113801"/>
                  <a:gd name="connsiteX8" fmla="*/ 7961 w 111226"/>
                  <a:gd name="connsiteY8" fmla="*/ 34008 h 113801"/>
                  <a:gd name="connsiteX9" fmla="*/ 751 w 111226"/>
                  <a:gd name="connsiteY9" fmla="*/ 56720 h 113801"/>
                  <a:gd name="connsiteX10" fmla="*/ 1472 w 111226"/>
                  <a:gd name="connsiteY10" fmla="*/ 79553 h 113801"/>
                  <a:gd name="connsiteX11" fmla="*/ 10004 w 111226"/>
                  <a:gd name="connsiteY11" fmla="*/ 97578 h 113801"/>
                  <a:gd name="connsiteX12" fmla="*/ 25626 w 111226"/>
                  <a:gd name="connsiteY12" fmla="*/ 109475 h 113801"/>
                  <a:gd name="connsiteX13" fmla="*/ 47618 w 111226"/>
                  <a:gd name="connsiteY13" fmla="*/ 113801 h 113801"/>
                  <a:gd name="connsiteX14" fmla="*/ 70810 w 111226"/>
                  <a:gd name="connsiteY14" fmla="*/ 109595 h 113801"/>
                  <a:gd name="connsiteX15" fmla="*/ 89797 w 111226"/>
                  <a:gd name="connsiteY15" fmla="*/ 97819 h 113801"/>
                  <a:gd name="connsiteX16" fmla="*/ 103497 w 111226"/>
                  <a:gd name="connsiteY16" fmla="*/ 79913 h 11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1226" h="113801">
                    <a:moveTo>
                      <a:pt x="103257" y="79913"/>
                    </a:moveTo>
                    <a:cubicBezTo>
                      <a:pt x="106862" y="73064"/>
                      <a:pt x="109265" y="65373"/>
                      <a:pt x="110467" y="57081"/>
                    </a:cubicBezTo>
                    <a:cubicBezTo>
                      <a:pt x="111668" y="48909"/>
                      <a:pt x="111428" y="41339"/>
                      <a:pt x="109866" y="34369"/>
                    </a:cubicBezTo>
                    <a:cubicBezTo>
                      <a:pt x="108304" y="27399"/>
                      <a:pt x="105420" y="21390"/>
                      <a:pt x="101334" y="16223"/>
                    </a:cubicBezTo>
                    <a:cubicBezTo>
                      <a:pt x="97128" y="11176"/>
                      <a:pt x="91961" y="7210"/>
                      <a:pt x="85712" y="4326"/>
                    </a:cubicBezTo>
                    <a:cubicBezTo>
                      <a:pt x="79343" y="1442"/>
                      <a:pt x="72132" y="120"/>
                      <a:pt x="63720" y="0"/>
                    </a:cubicBezTo>
                    <a:cubicBezTo>
                      <a:pt x="55429" y="0"/>
                      <a:pt x="47618" y="1322"/>
                      <a:pt x="40528" y="4206"/>
                    </a:cubicBezTo>
                    <a:cubicBezTo>
                      <a:pt x="33317" y="6970"/>
                      <a:pt x="27068" y="10936"/>
                      <a:pt x="21541" y="15983"/>
                    </a:cubicBezTo>
                    <a:cubicBezTo>
                      <a:pt x="16013" y="21030"/>
                      <a:pt x="11446" y="27038"/>
                      <a:pt x="7961" y="34008"/>
                    </a:cubicBezTo>
                    <a:cubicBezTo>
                      <a:pt x="4356" y="40978"/>
                      <a:pt x="1953" y="48549"/>
                      <a:pt x="751" y="56720"/>
                    </a:cubicBezTo>
                    <a:cubicBezTo>
                      <a:pt x="-451" y="65012"/>
                      <a:pt x="-210" y="72703"/>
                      <a:pt x="1472" y="79553"/>
                    </a:cubicBezTo>
                    <a:cubicBezTo>
                      <a:pt x="3154" y="86523"/>
                      <a:pt x="5918" y="92411"/>
                      <a:pt x="10004" y="97578"/>
                    </a:cubicBezTo>
                    <a:cubicBezTo>
                      <a:pt x="14090" y="102625"/>
                      <a:pt x="19257" y="106591"/>
                      <a:pt x="25626" y="109475"/>
                    </a:cubicBezTo>
                    <a:cubicBezTo>
                      <a:pt x="31875" y="112359"/>
                      <a:pt x="39206" y="113801"/>
                      <a:pt x="47618" y="113801"/>
                    </a:cubicBezTo>
                    <a:cubicBezTo>
                      <a:pt x="55909" y="113801"/>
                      <a:pt x="63720" y="112359"/>
                      <a:pt x="70810" y="109595"/>
                    </a:cubicBezTo>
                    <a:cubicBezTo>
                      <a:pt x="78021" y="106831"/>
                      <a:pt x="84270" y="102866"/>
                      <a:pt x="89797" y="97819"/>
                    </a:cubicBezTo>
                    <a:cubicBezTo>
                      <a:pt x="95325" y="92772"/>
                      <a:pt x="99892" y="86763"/>
                      <a:pt x="103497" y="79913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04F7357-B44B-0BBA-8D1B-B042400F1C69}"/>
                  </a:ext>
                </a:extLst>
              </p:cNvPr>
              <p:cNvSpPr/>
              <p:nvPr/>
            </p:nvSpPr>
            <p:spPr>
              <a:xfrm>
                <a:off x="5403816" y="609550"/>
                <a:ext cx="1414291" cy="1414289"/>
              </a:xfrm>
              <a:custGeom>
                <a:avLst/>
                <a:gdLst>
                  <a:gd name="connsiteX0" fmla="*/ 708888 w 1414291"/>
                  <a:gd name="connsiteY0" fmla="*/ 2 h 1414289"/>
                  <a:gd name="connsiteX1" fmla="*/ 2 w 1414291"/>
                  <a:gd name="connsiteY1" fmla="*/ 705402 h 1414289"/>
                  <a:gd name="connsiteX2" fmla="*/ 705403 w 1414291"/>
                  <a:gd name="connsiteY2" fmla="*/ 1414287 h 1414289"/>
                  <a:gd name="connsiteX3" fmla="*/ 1414289 w 1414291"/>
                  <a:gd name="connsiteY3" fmla="*/ 708887 h 1414289"/>
                  <a:gd name="connsiteX4" fmla="*/ 708888 w 1414291"/>
                  <a:gd name="connsiteY4" fmla="*/ 2 h 1414289"/>
                  <a:gd name="connsiteX5" fmla="*/ 377698 w 1414291"/>
                  <a:gd name="connsiteY5" fmla="*/ 583429 h 1414289"/>
                  <a:gd name="connsiteX6" fmla="*/ 368926 w 1414291"/>
                  <a:gd name="connsiteY6" fmla="*/ 609386 h 1414289"/>
                  <a:gd name="connsiteX7" fmla="*/ 352823 w 1414291"/>
                  <a:gd name="connsiteY7" fmla="*/ 626090 h 1414289"/>
                  <a:gd name="connsiteX8" fmla="*/ 330832 w 1414291"/>
                  <a:gd name="connsiteY8" fmla="*/ 634862 h 1414289"/>
                  <a:gd name="connsiteX9" fmla="*/ 304514 w 1414291"/>
                  <a:gd name="connsiteY9" fmla="*/ 637386 h 1414289"/>
                  <a:gd name="connsiteX10" fmla="*/ 276034 w 1414291"/>
                  <a:gd name="connsiteY10" fmla="*/ 637386 h 1414289"/>
                  <a:gd name="connsiteX11" fmla="*/ 266420 w 1414291"/>
                  <a:gd name="connsiteY11" fmla="*/ 706123 h 1414289"/>
                  <a:gd name="connsiteX12" fmla="*/ 227485 w 1414291"/>
                  <a:gd name="connsiteY12" fmla="*/ 706123 h 1414289"/>
                  <a:gd name="connsiteX13" fmla="*/ 252601 w 1414291"/>
                  <a:gd name="connsiteY13" fmla="*/ 529473 h 1414289"/>
                  <a:gd name="connsiteX14" fmla="*/ 318214 w 1414291"/>
                  <a:gd name="connsiteY14" fmla="*/ 529473 h 1414289"/>
                  <a:gd name="connsiteX15" fmla="*/ 343810 w 1414291"/>
                  <a:gd name="connsiteY15" fmla="*/ 532237 h 1414289"/>
                  <a:gd name="connsiteX16" fmla="*/ 363879 w 1414291"/>
                  <a:gd name="connsiteY16" fmla="*/ 540889 h 1414289"/>
                  <a:gd name="connsiteX17" fmla="*/ 376016 w 1414291"/>
                  <a:gd name="connsiteY17" fmla="*/ 557352 h 1414289"/>
                  <a:gd name="connsiteX18" fmla="*/ 377698 w 1414291"/>
                  <a:gd name="connsiteY18" fmla="*/ 583429 h 1414289"/>
                  <a:gd name="connsiteX19" fmla="*/ 444874 w 1414291"/>
                  <a:gd name="connsiteY19" fmla="*/ 704561 h 1414289"/>
                  <a:gd name="connsiteX20" fmla="*/ 417355 w 1414291"/>
                  <a:gd name="connsiteY20" fmla="*/ 685935 h 1414289"/>
                  <a:gd name="connsiteX21" fmla="*/ 401732 w 1414291"/>
                  <a:gd name="connsiteY21" fmla="*/ 656613 h 1414289"/>
                  <a:gd name="connsiteX22" fmla="*/ 400050 w 1414291"/>
                  <a:gd name="connsiteY22" fmla="*/ 618158 h 1414289"/>
                  <a:gd name="connsiteX23" fmla="*/ 412788 w 1414291"/>
                  <a:gd name="connsiteY23" fmla="*/ 579824 h 1414289"/>
                  <a:gd name="connsiteX24" fmla="*/ 436822 w 1414291"/>
                  <a:gd name="connsiteY24" fmla="*/ 550623 h 1414289"/>
                  <a:gd name="connsiteX25" fmla="*/ 469629 w 1414291"/>
                  <a:gd name="connsiteY25" fmla="*/ 532117 h 1414289"/>
                  <a:gd name="connsiteX26" fmla="*/ 508804 w 1414291"/>
                  <a:gd name="connsiteY26" fmla="*/ 525747 h 1414289"/>
                  <a:gd name="connsiteX27" fmla="*/ 545937 w 1414291"/>
                  <a:gd name="connsiteY27" fmla="*/ 532357 h 1414289"/>
                  <a:gd name="connsiteX28" fmla="*/ 573336 w 1414291"/>
                  <a:gd name="connsiteY28" fmla="*/ 550983 h 1414289"/>
                  <a:gd name="connsiteX29" fmla="*/ 588958 w 1414291"/>
                  <a:gd name="connsiteY29" fmla="*/ 580305 h 1414289"/>
                  <a:gd name="connsiteX30" fmla="*/ 590640 w 1414291"/>
                  <a:gd name="connsiteY30" fmla="*/ 618759 h 1414289"/>
                  <a:gd name="connsiteX31" fmla="*/ 578023 w 1414291"/>
                  <a:gd name="connsiteY31" fmla="*/ 657094 h 1414289"/>
                  <a:gd name="connsiteX32" fmla="*/ 553988 w 1414291"/>
                  <a:gd name="connsiteY32" fmla="*/ 686295 h 1414289"/>
                  <a:gd name="connsiteX33" fmla="*/ 521182 w 1414291"/>
                  <a:gd name="connsiteY33" fmla="*/ 704801 h 1414289"/>
                  <a:gd name="connsiteX34" fmla="*/ 482126 w 1414291"/>
                  <a:gd name="connsiteY34" fmla="*/ 711170 h 1414289"/>
                  <a:gd name="connsiteX35" fmla="*/ 444874 w 1414291"/>
                  <a:gd name="connsiteY35" fmla="*/ 704561 h 1414289"/>
                  <a:gd name="connsiteX36" fmla="*/ 700116 w 1414291"/>
                  <a:gd name="connsiteY36" fmla="*/ 888782 h 1414289"/>
                  <a:gd name="connsiteX37" fmla="*/ 687498 w 1414291"/>
                  <a:gd name="connsiteY37" fmla="*/ 927116 h 1414289"/>
                  <a:gd name="connsiteX38" fmla="*/ 663464 w 1414291"/>
                  <a:gd name="connsiteY38" fmla="*/ 956318 h 1414289"/>
                  <a:gd name="connsiteX39" fmla="*/ 630657 w 1414291"/>
                  <a:gd name="connsiteY39" fmla="*/ 974824 h 1414289"/>
                  <a:gd name="connsiteX40" fmla="*/ 591602 w 1414291"/>
                  <a:gd name="connsiteY40" fmla="*/ 981193 h 1414289"/>
                  <a:gd name="connsiteX41" fmla="*/ 554349 w 1414291"/>
                  <a:gd name="connsiteY41" fmla="*/ 974584 h 1414289"/>
                  <a:gd name="connsiteX42" fmla="*/ 526830 w 1414291"/>
                  <a:gd name="connsiteY42" fmla="*/ 955957 h 1414289"/>
                  <a:gd name="connsiteX43" fmla="*/ 511208 w 1414291"/>
                  <a:gd name="connsiteY43" fmla="*/ 926636 h 1414289"/>
                  <a:gd name="connsiteX44" fmla="*/ 509525 w 1414291"/>
                  <a:gd name="connsiteY44" fmla="*/ 888181 h 1414289"/>
                  <a:gd name="connsiteX45" fmla="*/ 522263 w 1414291"/>
                  <a:gd name="connsiteY45" fmla="*/ 849847 h 1414289"/>
                  <a:gd name="connsiteX46" fmla="*/ 546298 w 1414291"/>
                  <a:gd name="connsiteY46" fmla="*/ 820645 h 1414289"/>
                  <a:gd name="connsiteX47" fmla="*/ 579104 w 1414291"/>
                  <a:gd name="connsiteY47" fmla="*/ 802139 h 1414289"/>
                  <a:gd name="connsiteX48" fmla="*/ 618280 w 1414291"/>
                  <a:gd name="connsiteY48" fmla="*/ 795770 h 1414289"/>
                  <a:gd name="connsiteX49" fmla="*/ 655412 w 1414291"/>
                  <a:gd name="connsiteY49" fmla="*/ 802380 h 1414289"/>
                  <a:gd name="connsiteX50" fmla="*/ 682811 w 1414291"/>
                  <a:gd name="connsiteY50" fmla="*/ 821006 h 1414289"/>
                  <a:gd name="connsiteX51" fmla="*/ 698433 w 1414291"/>
                  <a:gd name="connsiteY51" fmla="*/ 850328 h 1414289"/>
                  <a:gd name="connsiteX52" fmla="*/ 700116 w 1414291"/>
                  <a:gd name="connsiteY52" fmla="*/ 888782 h 1414289"/>
                  <a:gd name="connsiteX53" fmla="*/ 684494 w 1414291"/>
                  <a:gd name="connsiteY53" fmla="*/ 707085 h 1414289"/>
                  <a:gd name="connsiteX54" fmla="*/ 651086 w 1414291"/>
                  <a:gd name="connsiteY54" fmla="*/ 707085 h 1414289"/>
                  <a:gd name="connsiteX55" fmla="*/ 623807 w 1414291"/>
                  <a:gd name="connsiteY55" fmla="*/ 530314 h 1414289"/>
                  <a:gd name="connsiteX56" fmla="*/ 666228 w 1414291"/>
                  <a:gd name="connsiteY56" fmla="*/ 530314 h 1414289"/>
                  <a:gd name="connsiteX57" fmla="*/ 678125 w 1414291"/>
                  <a:gd name="connsiteY57" fmla="*/ 643635 h 1414289"/>
                  <a:gd name="connsiteX58" fmla="*/ 678605 w 1414291"/>
                  <a:gd name="connsiteY58" fmla="*/ 643635 h 1414289"/>
                  <a:gd name="connsiteX59" fmla="*/ 731721 w 1414291"/>
                  <a:gd name="connsiteY59" fmla="*/ 530554 h 1414289"/>
                  <a:gd name="connsiteX60" fmla="*/ 767892 w 1414291"/>
                  <a:gd name="connsiteY60" fmla="*/ 530554 h 1414289"/>
                  <a:gd name="connsiteX61" fmla="*/ 788081 w 1414291"/>
                  <a:gd name="connsiteY61" fmla="*/ 646879 h 1414289"/>
                  <a:gd name="connsiteX62" fmla="*/ 788561 w 1414291"/>
                  <a:gd name="connsiteY62" fmla="*/ 646879 h 1414289"/>
                  <a:gd name="connsiteX63" fmla="*/ 834707 w 1414291"/>
                  <a:gd name="connsiteY63" fmla="*/ 530795 h 1414289"/>
                  <a:gd name="connsiteX64" fmla="*/ 874123 w 1414291"/>
                  <a:gd name="connsiteY64" fmla="*/ 530795 h 1414289"/>
                  <a:gd name="connsiteX65" fmla="*/ 797334 w 1414291"/>
                  <a:gd name="connsiteY65" fmla="*/ 707325 h 1414289"/>
                  <a:gd name="connsiteX66" fmla="*/ 762725 w 1414291"/>
                  <a:gd name="connsiteY66" fmla="*/ 707325 h 1414289"/>
                  <a:gd name="connsiteX67" fmla="*/ 741094 w 1414291"/>
                  <a:gd name="connsiteY67" fmla="*/ 584991 h 1414289"/>
                  <a:gd name="connsiteX68" fmla="*/ 740613 w 1414291"/>
                  <a:gd name="connsiteY68" fmla="*/ 584991 h 1414289"/>
                  <a:gd name="connsiteX69" fmla="*/ 684494 w 1414291"/>
                  <a:gd name="connsiteY69" fmla="*/ 707085 h 1414289"/>
                  <a:gd name="connsiteX70" fmla="*/ 893951 w 1414291"/>
                  <a:gd name="connsiteY70" fmla="*/ 977588 h 1414289"/>
                  <a:gd name="connsiteX71" fmla="*/ 843119 w 1414291"/>
                  <a:gd name="connsiteY71" fmla="*/ 977588 h 1414289"/>
                  <a:gd name="connsiteX72" fmla="*/ 783875 w 1414291"/>
                  <a:gd name="connsiteY72" fmla="*/ 851649 h 1414289"/>
                  <a:gd name="connsiteX73" fmla="*/ 783394 w 1414291"/>
                  <a:gd name="connsiteY73" fmla="*/ 851649 h 1414289"/>
                  <a:gd name="connsiteX74" fmla="*/ 765609 w 1414291"/>
                  <a:gd name="connsiteY74" fmla="*/ 977348 h 1414289"/>
                  <a:gd name="connsiteX75" fmla="*/ 726674 w 1414291"/>
                  <a:gd name="connsiteY75" fmla="*/ 977348 h 1414289"/>
                  <a:gd name="connsiteX76" fmla="*/ 751789 w 1414291"/>
                  <a:gd name="connsiteY76" fmla="*/ 800697 h 1414289"/>
                  <a:gd name="connsiteX77" fmla="*/ 804664 w 1414291"/>
                  <a:gd name="connsiteY77" fmla="*/ 800697 h 1414289"/>
                  <a:gd name="connsiteX78" fmla="*/ 862226 w 1414291"/>
                  <a:gd name="connsiteY78" fmla="*/ 923752 h 1414289"/>
                  <a:gd name="connsiteX79" fmla="*/ 862707 w 1414291"/>
                  <a:gd name="connsiteY79" fmla="*/ 923752 h 1414289"/>
                  <a:gd name="connsiteX80" fmla="*/ 880251 w 1414291"/>
                  <a:gd name="connsiteY80" fmla="*/ 801058 h 1414289"/>
                  <a:gd name="connsiteX81" fmla="*/ 919187 w 1414291"/>
                  <a:gd name="connsiteY81" fmla="*/ 801058 h 1414289"/>
                  <a:gd name="connsiteX82" fmla="*/ 894071 w 1414291"/>
                  <a:gd name="connsiteY82" fmla="*/ 977708 h 1414289"/>
                  <a:gd name="connsiteX83" fmla="*/ 1020611 w 1414291"/>
                  <a:gd name="connsiteY83" fmla="*/ 567326 h 1414289"/>
                  <a:gd name="connsiteX84" fmla="*/ 939496 w 1414291"/>
                  <a:gd name="connsiteY84" fmla="*/ 567086 h 1414289"/>
                  <a:gd name="connsiteX85" fmla="*/ 934689 w 1414291"/>
                  <a:gd name="connsiteY85" fmla="*/ 600013 h 1414289"/>
                  <a:gd name="connsiteX86" fmla="*/ 1011237 w 1414291"/>
                  <a:gd name="connsiteY86" fmla="*/ 600253 h 1414289"/>
                  <a:gd name="connsiteX87" fmla="*/ 1006190 w 1414291"/>
                  <a:gd name="connsiteY87" fmla="*/ 636184 h 1414289"/>
                  <a:gd name="connsiteX88" fmla="*/ 929642 w 1414291"/>
                  <a:gd name="connsiteY88" fmla="*/ 635944 h 1414289"/>
                  <a:gd name="connsiteX89" fmla="*/ 924594 w 1414291"/>
                  <a:gd name="connsiteY89" fmla="*/ 671875 h 1414289"/>
                  <a:gd name="connsiteX90" fmla="*/ 1010156 w 1414291"/>
                  <a:gd name="connsiteY90" fmla="*/ 672115 h 1414289"/>
                  <a:gd name="connsiteX91" fmla="*/ 1005109 w 1414291"/>
                  <a:gd name="connsiteY91" fmla="*/ 708046 h 1414289"/>
                  <a:gd name="connsiteX92" fmla="*/ 880612 w 1414291"/>
                  <a:gd name="connsiteY92" fmla="*/ 707685 h 1414289"/>
                  <a:gd name="connsiteX93" fmla="*/ 905728 w 1414291"/>
                  <a:gd name="connsiteY93" fmla="*/ 531155 h 1414289"/>
                  <a:gd name="connsiteX94" fmla="*/ 1025778 w 1414291"/>
                  <a:gd name="connsiteY94" fmla="*/ 531395 h 1414289"/>
                  <a:gd name="connsiteX95" fmla="*/ 1020731 w 1414291"/>
                  <a:gd name="connsiteY95" fmla="*/ 567326 h 1414289"/>
                  <a:gd name="connsiteX96" fmla="*/ 1201107 w 1414291"/>
                  <a:gd name="connsiteY96" fmla="*/ 585472 h 1414289"/>
                  <a:gd name="connsiteX97" fmla="*/ 1186807 w 1414291"/>
                  <a:gd name="connsiteY97" fmla="*/ 617197 h 1414289"/>
                  <a:gd name="connsiteX98" fmla="*/ 1156043 w 1414291"/>
                  <a:gd name="connsiteY98" fmla="*/ 633660 h 1414289"/>
                  <a:gd name="connsiteX99" fmla="*/ 1190291 w 1414291"/>
                  <a:gd name="connsiteY99" fmla="*/ 708286 h 1414289"/>
                  <a:gd name="connsiteX100" fmla="*/ 1143665 w 1414291"/>
                  <a:gd name="connsiteY100" fmla="*/ 708286 h 1414289"/>
                  <a:gd name="connsiteX101" fmla="*/ 1116627 w 1414291"/>
                  <a:gd name="connsiteY101" fmla="*/ 637506 h 1414289"/>
                  <a:gd name="connsiteX102" fmla="*/ 1097400 w 1414291"/>
                  <a:gd name="connsiteY102" fmla="*/ 637506 h 1414289"/>
                  <a:gd name="connsiteX103" fmla="*/ 1087546 w 1414291"/>
                  <a:gd name="connsiteY103" fmla="*/ 708046 h 1414289"/>
                  <a:gd name="connsiteX104" fmla="*/ 1048610 w 1414291"/>
                  <a:gd name="connsiteY104" fmla="*/ 708046 h 1414289"/>
                  <a:gd name="connsiteX105" fmla="*/ 1073726 w 1414291"/>
                  <a:gd name="connsiteY105" fmla="*/ 531395 h 1414289"/>
                  <a:gd name="connsiteX106" fmla="*/ 1142103 w 1414291"/>
                  <a:gd name="connsiteY106" fmla="*/ 531395 h 1414289"/>
                  <a:gd name="connsiteX107" fmla="*/ 1167339 w 1414291"/>
                  <a:gd name="connsiteY107" fmla="*/ 534280 h 1414289"/>
                  <a:gd name="connsiteX108" fmla="*/ 1187287 w 1414291"/>
                  <a:gd name="connsiteY108" fmla="*/ 543052 h 1414289"/>
                  <a:gd name="connsiteX109" fmla="*/ 1199424 w 1414291"/>
                  <a:gd name="connsiteY109" fmla="*/ 559515 h 1414289"/>
                  <a:gd name="connsiteX110" fmla="*/ 1201107 w 1414291"/>
                  <a:gd name="connsiteY110" fmla="*/ 585352 h 1414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1414291" h="1414289">
                    <a:moveTo>
                      <a:pt x="708888" y="2"/>
                    </a:moveTo>
                    <a:cubicBezTo>
                      <a:pt x="318334" y="-959"/>
                      <a:pt x="964" y="314849"/>
                      <a:pt x="2" y="705402"/>
                    </a:cubicBezTo>
                    <a:cubicBezTo>
                      <a:pt x="-959" y="1095956"/>
                      <a:pt x="314849" y="1413326"/>
                      <a:pt x="705403" y="1414287"/>
                    </a:cubicBezTo>
                    <a:cubicBezTo>
                      <a:pt x="1095958" y="1415248"/>
                      <a:pt x="1413328" y="1099441"/>
                      <a:pt x="1414289" y="708887"/>
                    </a:cubicBezTo>
                    <a:cubicBezTo>
                      <a:pt x="1415251" y="318333"/>
                      <a:pt x="1099443" y="964"/>
                      <a:pt x="708888" y="2"/>
                    </a:cubicBezTo>
                    <a:moveTo>
                      <a:pt x="377698" y="583429"/>
                    </a:moveTo>
                    <a:cubicBezTo>
                      <a:pt x="376136" y="593764"/>
                      <a:pt x="373252" y="602416"/>
                      <a:pt x="368926" y="609386"/>
                    </a:cubicBezTo>
                    <a:cubicBezTo>
                      <a:pt x="364600" y="616356"/>
                      <a:pt x="359192" y="621884"/>
                      <a:pt x="352823" y="626090"/>
                    </a:cubicBezTo>
                    <a:cubicBezTo>
                      <a:pt x="346454" y="630296"/>
                      <a:pt x="339123" y="633180"/>
                      <a:pt x="330832" y="634862"/>
                    </a:cubicBezTo>
                    <a:cubicBezTo>
                      <a:pt x="322660" y="636545"/>
                      <a:pt x="313888" y="637386"/>
                      <a:pt x="304514" y="637386"/>
                    </a:cubicBezTo>
                    <a:lnTo>
                      <a:pt x="276034" y="637386"/>
                    </a:lnTo>
                    <a:cubicBezTo>
                      <a:pt x="276034" y="637386"/>
                      <a:pt x="266420" y="706123"/>
                      <a:pt x="266420" y="706123"/>
                    </a:cubicBezTo>
                    <a:lnTo>
                      <a:pt x="227485" y="706123"/>
                    </a:lnTo>
                    <a:cubicBezTo>
                      <a:pt x="227485" y="706123"/>
                      <a:pt x="252601" y="529473"/>
                      <a:pt x="252601" y="529473"/>
                    </a:cubicBezTo>
                    <a:lnTo>
                      <a:pt x="318214" y="529473"/>
                    </a:lnTo>
                    <a:cubicBezTo>
                      <a:pt x="327347" y="529713"/>
                      <a:pt x="335879" y="530554"/>
                      <a:pt x="343810" y="532237"/>
                    </a:cubicBezTo>
                    <a:cubicBezTo>
                      <a:pt x="351741" y="533919"/>
                      <a:pt x="358351" y="536803"/>
                      <a:pt x="363879" y="540889"/>
                    </a:cubicBezTo>
                    <a:cubicBezTo>
                      <a:pt x="369406" y="544975"/>
                      <a:pt x="373372" y="550503"/>
                      <a:pt x="376016" y="557352"/>
                    </a:cubicBezTo>
                    <a:cubicBezTo>
                      <a:pt x="378660" y="564322"/>
                      <a:pt x="379260" y="572974"/>
                      <a:pt x="377698" y="583429"/>
                    </a:cubicBezTo>
                    <a:moveTo>
                      <a:pt x="444874" y="704561"/>
                    </a:moveTo>
                    <a:cubicBezTo>
                      <a:pt x="433818" y="700235"/>
                      <a:pt x="424685" y="693986"/>
                      <a:pt x="417355" y="685935"/>
                    </a:cubicBezTo>
                    <a:cubicBezTo>
                      <a:pt x="410024" y="677883"/>
                      <a:pt x="404857" y="668029"/>
                      <a:pt x="401732" y="656613"/>
                    </a:cubicBezTo>
                    <a:cubicBezTo>
                      <a:pt x="398608" y="645077"/>
                      <a:pt x="398007" y="632339"/>
                      <a:pt x="400050" y="618158"/>
                    </a:cubicBezTo>
                    <a:cubicBezTo>
                      <a:pt x="402093" y="604099"/>
                      <a:pt x="406299" y="591240"/>
                      <a:pt x="412788" y="579824"/>
                    </a:cubicBezTo>
                    <a:cubicBezTo>
                      <a:pt x="419277" y="568408"/>
                      <a:pt x="427208" y="558674"/>
                      <a:pt x="436822" y="550623"/>
                    </a:cubicBezTo>
                    <a:cubicBezTo>
                      <a:pt x="446436" y="542571"/>
                      <a:pt x="457371" y="536443"/>
                      <a:pt x="469629" y="532117"/>
                    </a:cubicBezTo>
                    <a:cubicBezTo>
                      <a:pt x="482006" y="527790"/>
                      <a:pt x="494985" y="525627"/>
                      <a:pt x="508804" y="525747"/>
                    </a:cubicBezTo>
                    <a:cubicBezTo>
                      <a:pt x="522624" y="525747"/>
                      <a:pt x="535001" y="528031"/>
                      <a:pt x="545937" y="532357"/>
                    </a:cubicBezTo>
                    <a:cubicBezTo>
                      <a:pt x="556873" y="536683"/>
                      <a:pt x="566005" y="542932"/>
                      <a:pt x="573336" y="550983"/>
                    </a:cubicBezTo>
                    <a:cubicBezTo>
                      <a:pt x="580666" y="559035"/>
                      <a:pt x="585834" y="568889"/>
                      <a:pt x="588958" y="580305"/>
                    </a:cubicBezTo>
                    <a:cubicBezTo>
                      <a:pt x="592082" y="591721"/>
                      <a:pt x="592683" y="604579"/>
                      <a:pt x="590640" y="618759"/>
                    </a:cubicBezTo>
                    <a:cubicBezTo>
                      <a:pt x="588597" y="632939"/>
                      <a:pt x="584392" y="645677"/>
                      <a:pt x="578023" y="657094"/>
                    </a:cubicBezTo>
                    <a:cubicBezTo>
                      <a:pt x="571654" y="668510"/>
                      <a:pt x="563722" y="678364"/>
                      <a:pt x="553988" y="686295"/>
                    </a:cubicBezTo>
                    <a:cubicBezTo>
                      <a:pt x="544375" y="694347"/>
                      <a:pt x="533319" y="700475"/>
                      <a:pt x="521182" y="704801"/>
                    </a:cubicBezTo>
                    <a:cubicBezTo>
                      <a:pt x="508924" y="709127"/>
                      <a:pt x="495946" y="711170"/>
                      <a:pt x="482126" y="711170"/>
                    </a:cubicBezTo>
                    <a:cubicBezTo>
                      <a:pt x="468307" y="711170"/>
                      <a:pt x="455929" y="709007"/>
                      <a:pt x="444874" y="704561"/>
                    </a:cubicBezTo>
                    <a:moveTo>
                      <a:pt x="700116" y="888782"/>
                    </a:moveTo>
                    <a:cubicBezTo>
                      <a:pt x="698073" y="902962"/>
                      <a:pt x="693867" y="915700"/>
                      <a:pt x="687498" y="927116"/>
                    </a:cubicBezTo>
                    <a:cubicBezTo>
                      <a:pt x="681129" y="938533"/>
                      <a:pt x="673198" y="948387"/>
                      <a:pt x="663464" y="956318"/>
                    </a:cubicBezTo>
                    <a:cubicBezTo>
                      <a:pt x="653850" y="964369"/>
                      <a:pt x="642915" y="970498"/>
                      <a:pt x="630657" y="974824"/>
                    </a:cubicBezTo>
                    <a:cubicBezTo>
                      <a:pt x="618400" y="979150"/>
                      <a:pt x="605421" y="981313"/>
                      <a:pt x="591602" y="981193"/>
                    </a:cubicBezTo>
                    <a:cubicBezTo>
                      <a:pt x="577782" y="981193"/>
                      <a:pt x="565405" y="979030"/>
                      <a:pt x="554349" y="974584"/>
                    </a:cubicBezTo>
                    <a:cubicBezTo>
                      <a:pt x="543293" y="970258"/>
                      <a:pt x="534160" y="964009"/>
                      <a:pt x="526830" y="955957"/>
                    </a:cubicBezTo>
                    <a:cubicBezTo>
                      <a:pt x="519499" y="947906"/>
                      <a:pt x="514332" y="938052"/>
                      <a:pt x="511208" y="926636"/>
                    </a:cubicBezTo>
                    <a:cubicBezTo>
                      <a:pt x="508083" y="915220"/>
                      <a:pt x="507482" y="902361"/>
                      <a:pt x="509525" y="888181"/>
                    </a:cubicBezTo>
                    <a:cubicBezTo>
                      <a:pt x="511568" y="874001"/>
                      <a:pt x="515774" y="861263"/>
                      <a:pt x="522263" y="849847"/>
                    </a:cubicBezTo>
                    <a:cubicBezTo>
                      <a:pt x="528753" y="838431"/>
                      <a:pt x="536684" y="828697"/>
                      <a:pt x="546298" y="820645"/>
                    </a:cubicBezTo>
                    <a:cubicBezTo>
                      <a:pt x="555911" y="812594"/>
                      <a:pt x="566847" y="806465"/>
                      <a:pt x="579104" y="802139"/>
                    </a:cubicBezTo>
                    <a:cubicBezTo>
                      <a:pt x="591361" y="797813"/>
                      <a:pt x="604460" y="795770"/>
                      <a:pt x="618280" y="795770"/>
                    </a:cubicBezTo>
                    <a:cubicBezTo>
                      <a:pt x="632099" y="795770"/>
                      <a:pt x="644477" y="797933"/>
                      <a:pt x="655412" y="802380"/>
                    </a:cubicBezTo>
                    <a:cubicBezTo>
                      <a:pt x="666348" y="806706"/>
                      <a:pt x="675481" y="812955"/>
                      <a:pt x="682811" y="821006"/>
                    </a:cubicBezTo>
                    <a:cubicBezTo>
                      <a:pt x="690142" y="829057"/>
                      <a:pt x="695309" y="838911"/>
                      <a:pt x="698433" y="850328"/>
                    </a:cubicBezTo>
                    <a:cubicBezTo>
                      <a:pt x="701558" y="861864"/>
                      <a:pt x="702159" y="874602"/>
                      <a:pt x="700116" y="888782"/>
                    </a:cubicBezTo>
                    <a:moveTo>
                      <a:pt x="684494" y="707085"/>
                    </a:moveTo>
                    <a:lnTo>
                      <a:pt x="651086" y="707085"/>
                    </a:lnTo>
                    <a:cubicBezTo>
                      <a:pt x="651086" y="707085"/>
                      <a:pt x="623807" y="530314"/>
                      <a:pt x="623807" y="530314"/>
                    </a:cubicBezTo>
                    <a:lnTo>
                      <a:pt x="666228" y="530314"/>
                    </a:lnTo>
                    <a:cubicBezTo>
                      <a:pt x="666228" y="530314"/>
                      <a:pt x="678125" y="643635"/>
                      <a:pt x="678125" y="643635"/>
                    </a:cubicBezTo>
                    <a:lnTo>
                      <a:pt x="678605" y="643635"/>
                    </a:lnTo>
                    <a:lnTo>
                      <a:pt x="731721" y="530554"/>
                    </a:lnTo>
                    <a:lnTo>
                      <a:pt x="767892" y="530554"/>
                    </a:lnTo>
                    <a:cubicBezTo>
                      <a:pt x="767892" y="530554"/>
                      <a:pt x="788081" y="646879"/>
                      <a:pt x="788081" y="646879"/>
                    </a:cubicBezTo>
                    <a:lnTo>
                      <a:pt x="788561" y="646879"/>
                    </a:lnTo>
                    <a:lnTo>
                      <a:pt x="834707" y="530795"/>
                    </a:lnTo>
                    <a:lnTo>
                      <a:pt x="874123" y="530795"/>
                    </a:lnTo>
                    <a:cubicBezTo>
                      <a:pt x="874123" y="530795"/>
                      <a:pt x="797334" y="707325"/>
                      <a:pt x="797334" y="707325"/>
                    </a:cubicBezTo>
                    <a:lnTo>
                      <a:pt x="762725" y="707325"/>
                    </a:lnTo>
                    <a:cubicBezTo>
                      <a:pt x="762725" y="707325"/>
                      <a:pt x="741094" y="584991"/>
                      <a:pt x="741094" y="584991"/>
                    </a:cubicBezTo>
                    <a:lnTo>
                      <a:pt x="740613" y="584991"/>
                    </a:lnTo>
                    <a:lnTo>
                      <a:pt x="684494" y="707085"/>
                    </a:lnTo>
                    <a:close/>
                    <a:moveTo>
                      <a:pt x="893951" y="977588"/>
                    </a:moveTo>
                    <a:lnTo>
                      <a:pt x="843119" y="977588"/>
                    </a:lnTo>
                    <a:cubicBezTo>
                      <a:pt x="843119" y="977588"/>
                      <a:pt x="783875" y="851649"/>
                      <a:pt x="783875" y="851649"/>
                    </a:cubicBezTo>
                    <a:lnTo>
                      <a:pt x="783394" y="851649"/>
                    </a:lnTo>
                    <a:lnTo>
                      <a:pt x="765609" y="977348"/>
                    </a:lnTo>
                    <a:lnTo>
                      <a:pt x="726674" y="977348"/>
                    </a:lnTo>
                    <a:cubicBezTo>
                      <a:pt x="726674" y="977348"/>
                      <a:pt x="751789" y="800697"/>
                      <a:pt x="751789" y="800697"/>
                    </a:cubicBezTo>
                    <a:lnTo>
                      <a:pt x="804664" y="800697"/>
                    </a:lnTo>
                    <a:cubicBezTo>
                      <a:pt x="804664" y="800697"/>
                      <a:pt x="862226" y="923752"/>
                      <a:pt x="862226" y="923752"/>
                    </a:cubicBezTo>
                    <a:lnTo>
                      <a:pt x="862707" y="923752"/>
                    </a:lnTo>
                    <a:lnTo>
                      <a:pt x="880251" y="801058"/>
                    </a:lnTo>
                    <a:lnTo>
                      <a:pt x="919187" y="801058"/>
                    </a:lnTo>
                    <a:cubicBezTo>
                      <a:pt x="919187" y="801058"/>
                      <a:pt x="894071" y="977708"/>
                      <a:pt x="894071" y="977708"/>
                    </a:cubicBezTo>
                    <a:close/>
                    <a:moveTo>
                      <a:pt x="1020611" y="567326"/>
                    </a:moveTo>
                    <a:lnTo>
                      <a:pt x="939496" y="567086"/>
                    </a:lnTo>
                    <a:lnTo>
                      <a:pt x="934689" y="600013"/>
                    </a:lnTo>
                    <a:lnTo>
                      <a:pt x="1011237" y="600253"/>
                    </a:lnTo>
                    <a:lnTo>
                      <a:pt x="1006190" y="636184"/>
                    </a:lnTo>
                    <a:lnTo>
                      <a:pt x="929642" y="635944"/>
                    </a:lnTo>
                    <a:lnTo>
                      <a:pt x="924594" y="671875"/>
                    </a:lnTo>
                    <a:lnTo>
                      <a:pt x="1010156" y="672115"/>
                    </a:lnTo>
                    <a:lnTo>
                      <a:pt x="1005109" y="708046"/>
                    </a:lnTo>
                    <a:lnTo>
                      <a:pt x="880612" y="707685"/>
                    </a:lnTo>
                    <a:lnTo>
                      <a:pt x="905728" y="531155"/>
                    </a:lnTo>
                    <a:lnTo>
                      <a:pt x="1025778" y="531395"/>
                    </a:lnTo>
                    <a:lnTo>
                      <a:pt x="1020731" y="567326"/>
                    </a:lnTo>
                    <a:close/>
                    <a:moveTo>
                      <a:pt x="1201107" y="585472"/>
                    </a:moveTo>
                    <a:cubicBezTo>
                      <a:pt x="1199184" y="597970"/>
                      <a:pt x="1194497" y="608545"/>
                      <a:pt x="1186807" y="617197"/>
                    </a:cubicBezTo>
                    <a:cubicBezTo>
                      <a:pt x="1179116" y="625849"/>
                      <a:pt x="1168901" y="631377"/>
                      <a:pt x="1156043" y="633660"/>
                    </a:cubicBezTo>
                    <a:lnTo>
                      <a:pt x="1190291" y="708286"/>
                    </a:lnTo>
                    <a:lnTo>
                      <a:pt x="1143665" y="708286"/>
                    </a:lnTo>
                    <a:cubicBezTo>
                      <a:pt x="1143665" y="708286"/>
                      <a:pt x="1116627" y="637506"/>
                      <a:pt x="1116627" y="637506"/>
                    </a:cubicBezTo>
                    <a:lnTo>
                      <a:pt x="1097400" y="637506"/>
                    </a:lnTo>
                    <a:cubicBezTo>
                      <a:pt x="1097400" y="637506"/>
                      <a:pt x="1087546" y="708046"/>
                      <a:pt x="1087546" y="708046"/>
                    </a:cubicBezTo>
                    <a:lnTo>
                      <a:pt x="1048610" y="708046"/>
                    </a:lnTo>
                    <a:cubicBezTo>
                      <a:pt x="1048610" y="708046"/>
                      <a:pt x="1073726" y="531395"/>
                      <a:pt x="1073726" y="531395"/>
                    </a:cubicBezTo>
                    <a:lnTo>
                      <a:pt x="1142103" y="531395"/>
                    </a:lnTo>
                    <a:cubicBezTo>
                      <a:pt x="1151116" y="531636"/>
                      <a:pt x="1159528" y="532477"/>
                      <a:pt x="1167339" y="534280"/>
                    </a:cubicBezTo>
                    <a:cubicBezTo>
                      <a:pt x="1175150" y="536082"/>
                      <a:pt x="1181759" y="538966"/>
                      <a:pt x="1187287" y="543052"/>
                    </a:cubicBezTo>
                    <a:cubicBezTo>
                      <a:pt x="1192815" y="547138"/>
                      <a:pt x="1196781" y="552666"/>
                      <a:pt x="1199424" y="559515"/>
                    </a:cubicBezTo>
                    <a:cubicBezTo>
                      <a:pt x="1202068" y="566485"/>
                      <a:pt x="1202669" y="575017"/>
                      <a:pt x="1201107" y="585352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0859635-B4B9-2E53-AC0D-2D1F0DA40975}"/>
                  </a:ext>
                </a:extLst>
              </p:cNvPr>
              <p:cNvSpPr/>
              <p:nvPr/>
            </p:nvSpPr>
            <p:spPr>
              <a:xfrm>
                <a:off x="5684656" y="1172069"/>
                <a:ext cx="56660" cy="41819"/>
              </a:xfrm>
              <a:custGeom>
                <a:avLst/>
                <a:gdLst>
                  <a:gd name="connsiteX0" fmla="*/ 47708 w 56660"/>
                  <a:gd name="connsiteY0" fmla="*/ 3485 h 41819"/>
                  <a:gd name="connsiteX1" fmla="*/ 37253 w 56660"/>
                  <a:gd name="connsiteY1" fmla="*/ 601 h 41819"/>
                  <a:gd name="connsiteX2" fmla="*/ 25837 w 56660"/>
                  <a:gd name="connsiteY2" fmla="*/ 0 h 41819"/>
                  <a:gd name="connsiteX3" fmla="*/ 5888 w 56660"/>
                  <a:gd name="connsiteY3" fmla="*/ 0 h 41819"/>
                  <a:gd name="connsiteX4" fmla="*/ 0 w 56660"/>
                  <a:gd name="connsiteY4" fmla="*/ 41819 h 41819"/>
                  <a:gd name="connsiteX5" fmla="*/ 25957 w 56660"/>
                  <a:gd name="connsiteY5" fmla="*/ 41819 h 41819"/>
                  <a:gd name="connsiteX6" fmla="*/ 36171 w 56660"/>
                  <a:gd name="connsiteY6" fmla="*/ 40858 h 41819"/>
                  <a:gd name="connsiteX7" fmla="*/ 45424 w 56660"/>
                  <a:gd name="connsiteY7" fmla="*/ 37493 h 41819"/>
                  <a:gd name="connsiteX8" fmla="*/ 52635 w 56660"/>
                  <a:gd name="connsiteY8" fmla="*/ 31004 h 41819"/>
                  <a:gd name="connsiteX9" fmla="*/ 56360 w 56660"/>
                  <a:gd name="connsiteY9" fmla="*/ 20669 h 41819"/>
                  <a:gd name="connsiteX10" fmla="*/ 54798 w 56660"/>
                  <a:gd name="connsiteY10" fmla="*/ 9854 h 41819"/>
                  <a:gd name="connsiteX11" fmla="*/ 47588 w 56660"/>
                  <a:gd name="connsiteY11" fmla="*/ 3485 h 4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60" h="41819">
                    <a:moveTo>
                      <a:pt x="47708" y="3485"/>
                    </a:moveTo>
                    <a:cubicBezTo>
                      <a:pt x="44583" y="2043"/>
                      <a:pt x="41098" y="1082"/>
                      <a:pt x="37253" y="601"/>
                    </a:cubicBezTo>
                    <a:cubicBezTo>
                      <a:pt x="33287" y="120"/>
                      <a:pt x="29562" y="0"/>
                      <a:pt x="25837" y="0"/>
                    </a:cubicBezTo>
                    <a:lnTo>
                      <a:pt x="5888" y="0"/>
                    </a:lnTo>
                    <a:cubicBezTo>
                      <a:pt x="5888" y="0"/>
                      <a:pt x="0" y="41819"/>
                      <a:pt x="0" y="41819"/>
                    </a:cubicBezTo>
                    <a:lnTo>
                      <a:pt x="25957" y="41819"/>
                    </a:lnTo>
                    <a:cubicBezTo>
                      <a:pt x="29442" y="41819"/>
                      <a:pt x="32807" y="41579"/>
                      <a:pt x="36171" y="40858"/>
                    </a:cubicBezTo>
                    <a:cubicBezTo>
                      <a:pt x="39536" y="40257"/>
                      <a:pt x="42540" y="39055"/>
                      <a:pt x="45424" y="37493"/>
                    </a:cubicBezTo>
                    <a:cubicBezTo>
                      <a:pt x="48309" y="35931"/>
                      <a:pt x="50712" y="33768"/>
                      <a:pt x="52635" y="31004"/>
                    </a:cubicBezTo>
                    <a:cubicBezTo>
                      <a:pt x="54678" y="28240"/>
                      <a:pt x="55879" y="24875"/>
                      <a:pt x="56360" y="20669"/>
                    </a:cubicBezTo>
                    <a:cubicBezTo>
                      <a:pt x="57081" y="16223"/>
                      <a:pt x="56480" y="12498"/>
                      <a:pt x="54798" y="9854"/>
                    </a:cubicBezTo>
                    <a:cubicBezTo>
                      <a:pt x="52995" y="7090"/>
                      <a:pt x="50592" y="4927"/>
                      <a:pt x="47588" y="3485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8182115-BF72-135F-240E-880CE5D978D9}"/>
                  </a:ext>
                </a:extLst>
              </p:cNvPr>
              <p:cNvSpPr/>
              <p:nvPr/>
            </p:nvSpPr>
            <p:spPr>
              <a:xfrm>
                <a:off x="5952967" y="1441251"/>
                <a:ext cx="111226" cy="113801"/>
              </a:xfrm>
              <a:custGeom>
                <a:avLst/>
                <a:gdLst>
                  <a:gd name="connsiteX0" fmla="*/ 101454 w 111226"/>
                  <a:gd name="connsiteY0" fmla="*/ 16223 h 113801"/>
                  <a:gd name="connsiteX1" fmla="*/ 85712 w 111226"/>
                  <a:gd name="connsiteY1" fmla="*/ 4326 h 113801"/>
                  <a:gd name="connsiteX2" fmla="*/ 63720 w 111226"/>
                  <a:gd name="connsiteY2" fmla="*/ 0 h 113801"/>
                  <a:gd name="connsiteX3" fmla="*/ 40528 w 111226"/>
                  <a:gd name="connsiteY3" fmla="*/ 4206 h 113801"/>
                  <a:gd name="connsiteX4" fmla="*/ 21541 w 111226"/>
                  <a:gd name="connsiteY4" fmla="*/ 15983 h 113801"/>
                  <a:gd name="connsiteX5" fmla="*/ 7961 w 111226"/>
                  <a:gd name="connsiteY5" fmla="*/ 34008 h 113801"/>
                  <a:gd name="connsiteX6" fmla="*/ 751 w 111226"/>
                  <a:gd name="connsiteY6" fmla="*/ 56720 h 113801"/>
                  <a:gd name="connsiteX7" fmla="*/ 1472 w 111226"/>
                  <a:gd name="connsiteY7" fmla="*/ 79553 h 113801"/>
                  <a:gd name="connsiteX8" fmla="*/ 10004 w 111226"/>
                  <a:gd name="connsiteY8" fmla="*/ 97578 h 113801"/>
                  <a:gd name="connsiteX9" fmla="*/ 25506 w 111226"/>
                  <a:gd name="connsiteY9" fmla="*/ 109475 h 113801"/>
                  <a:gd name="connsiteX10" fmla="*/ 47497 w 111226"/>
                  <a:gd name="connsiteY10" fmla="*/ 113801 h 113801"/>
                  <a:gd name="connsiteX11" fmla="*/ 70690 w 111226"/>
                  <a:gd name="connsiteY11" fmla="*/ 109595 h 113801"/>
                  <a:gd name="connsiteX12" fmla="*/ 89677 w 111226"/>
                  <a:gd name="connsiteY12" fmla="*/ 97819 h 113801"/>
                  <a:gd name="connsiteX13" fmla="*/ 103257 w 111226"/>
                  <a:gd name="connsiteY13" fmla="*/ 79913 h 113801"/>
                  <a:gd name="connsiteX14" fmla="*/ 110467 w 111226"/>
                  <a:gd name="connsiteY14" fmla="*/ 57081 h 113801"/>
                  <a:gd name="connsiteX15" fmla="*/ 109866 w 111226"/>
                  <a:gd name="connsiteY15" fmla="*/ 34369 h 113801"/>
                  <a:gd name="connsiteX16" fmla="*/ 101334 w 111226"/>
                  <a:gd name="connsiteY16" fmla="*/ 16223 h 11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1226" h="113801">
                    <a:moveTo>
                      <a:pt x="101454" y="16223"/>
                    </a:moveTo>
                    <a:cubicBezTo>
                      <a:pt x="97248" y="11176"/>
                      <a:pt x="92081" y="7210"/>
                      <a:pt x="85712" y="4326"/>
                    </a:cubicBezTo>
                    <a:cubicBezTo>
                      <a:pt x="79463" y="1442"/>
                      <a:pt x="72132" y="0"/>
                      <a:pt x="63720" y="0"/>
                    </a:cubicBezTo>
                    <a:cubicBezTo>
                      <a:pt x="55429" y="0"/>
                      <a:pt x="47618" y="1322"/>
                      <a:pt x="40528" y="4206"/>
                    </a:cubicBezTo>
                    <a:cubicBezTo>
                      <a:pt x="33317" y="7090"/>
                      <a:pt x="27068" y="10935"/>
                      <a:pt x="21541" y="15983"/>
                    </a:cubicBezTo>
                    <a:cubicBezTo>
                      <a:pt x="16013" y="21030"/>
                      <a:pt x="11446" y="27038"/>
                      <a:pt x="7961" y="34008"/>
                    </a:cubicBezTo>
                    <a:cubicBezTo>
                      <a:pt x="4356" y="40978"/>
                      <a:pt x="1953" y="48549"/>
                      <a:pt x="751" y="56720"/>
                    </a:cubicBezTo>
                    <a:cubicBezTo>
                      <a:pt x="-451" y="65012"/>
                      <a:pt x="-210" y="72703"/>
                      <a:pt x="1472" y="79553"/>
                    </a:cubicBezTo>
                    <a:cubicBezTo>
                      <a:pt x="3154" y="86523"/>
                      <a:pt x="6039" y="92411"/>
                      <a:pt x="10004" y="97578"/>
                    </a:cubicBezTo>
                    <a:cubicBezTo>
                      <a:pt x="14090" y="102625"/>
                      <a:pt x="19257" y="106591"/>
                      <a:pt x="25506" y="109475"/>
                    </a:cubicBezTo>
                    <a:cubicBezTo>
                      <a:pt x="31755" y="112359"/>
                      <a:pt x="39085" y="113681"/>
                      <a:pt x="47497" y="113801"/>
                    </a:cubicBezTo>
                    <a:cubicBezTo>
                      <a:pt x="55789" y="113801"/>
                      <a:pt x="63600" y="112479"/>
                      <a:pt x="70690" y="109595"/>
                    </a:cubicBezTo>
                    <a:cubicBezTo>
                      <a:pt x="77901" y="106831"/>
                      <a:pt x="84149" y="102866"/>
                      <a:pt x="89677" y="97819"/>
                    </a:cubicBezTo>
                    <a:cubicBezTo>
                      <a:pt x="95205" y="92771"/>
                      <a:pt x="99651" y="86763"/>
                      <a:pt x="103257" y="79913"/>
                    </a:cubicBezTo>
                    <a:cubicBezTo>
                      <a:pt x="106862" y="73064"/>
                      <a:pt x="109265" y="65373"/>
                      <a:pt x="110467" y="57081"/>
                    </a:cubicBezTo>
                    <a:cubicBezTo>
                      <a:pt x="111668" y="48909"/>
                      <a:pt x="111428" y="41339"/>
                      <a:pt x="109866" y="34369"/>
                    </a:cubicBezTo>
                    <a:cubicBezTo>
                      <a:pt x="108304" y="27399"/>
                      <a:pt x="105420" y="21390"/>
                      <a:pt x="101334" y="16223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601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63C18-3C82-517D-8EC6-E2F437B8BE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" y="0"/>
            <a:ext cx="12188954" cy="6858000"/>
          </a:xfrm>
          <a:prstGeom prst="rect">
            <a:avLst/>
          </a:prstGeom>
        </p:spPr>
      </p:pic>
      <p:pic>
        <p:nvPicPr>
          <p:cNvPr id="41" name="Picture 40" descr="A building with lights on&#10;&#10;Description automatically generated">
            <a:extLst>
              <a:ext uri="{FF2B5EF4-FFF2-40B4-BE49-F238E27FC236}">
                <a16:creationId xmlns:a16="http://schemas.microsoft.com/office/drawing/2014/main" id="{0333D358-5453-D57A-B3CC-7C5B357BB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6266A5-810C-55BD-67C8-26C3EA490575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56000">
                <a:srgbClr val="13233B">
                  <a:alpha val="0"/>
                </a:srgbClr>
              </a:gs>
              <a:gs pos="0">
                <a:srgbClr val="0E1624"/>
              </a:gs>
              <a:gs pos="44000">
                <a:srgbClr val="0E1624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010C5D0F-20BE-8647-114D-88A30B8DB5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1" y="2510805"/>
            <a:ext cx="3354323" cy="1515095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algn="r">
              <a:lnSpc>
                <a:spcPct val="82143"/>
              </a:lnSpc>
              <a:defRPr sz="6000" b="1" cap="all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DD85F1B4-EBBF-3D57-64C4-971012B7D5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29601" y="4091176"/>
            <a:ext cx="3354323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3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6946BAB7-A638-E37C-8D3E-F0BEBCFAB6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9741" y="5996017"/>
            <a:ext cx="2803502" cy="290483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662BBAB-8116-705E-17DF-811454F861CD}"/>
              </a:ext>
            </a:extLst>
          </p:cNvPr>
          <p:cNvCxnSpPr>
            <a:cxnSpLocks/>
          </p:cNvCxnSpPr>
          <p:nvPr userDrawn="1"/>
        </p:nvCxnSpPr>
        <p:spPr>
          <a:xfrm>
            <a:off x="11887200" y="2317750"/>
            <a:ext cx="0" cy="222250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62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9A7479-5B2D-1205-792C-5B848567C715}"/>
              </a:ext>
            </a:extLst>
          </p:cNvPr>
          <p:cNvSpPr/>
          <p:nvPr userDrawn="1"/>
        </p:nvSpPr>
        <p:spPr>
          <a:xfrm rot="16200000">
            <a:off x="5943600" y="-3035301"/>
            <a:ext cx="304800" cy="1219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a pink sky&#10;&#10;Description automatically generated with medium confidence">
            <a:extLst>
              <a:ext uri="{FF2B5EF4-FFF2-40B4-BE49-F238E27FC236}">
                <a16:creationId xmlns:a16="http://schemas.microsoft.com/office/drawing/2014/main" id="{FDE8FF9D-0354-45A8-F7E5-BC0A8262D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13100"/>
            <a:ext cx="12191034" cy="3073400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8" y="637008"/>
            <a:ext cx="8971175" cy="113210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4400"/>
              </a:lnSpc>
              <a:defRPr sz="48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Cover </a:t>
            </a:r>
            <a:br>
              <a:rPr lang="en-US" dirty="0"/>
            </a:br>
            <a:r>
              <a:rPr lang="en-US" dirty="0"/>
              <a:t>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797" y="1901466"/>
            <a:ext cx="8971172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5" name="Picture 4" descr="A building with lights on&#10;&#10;Description automatically generated">
            <a:extLst>
              <a:ext uri="{FF2B5EF4-FFF2-40B4-BE49-F238E27FC236}">
                <a16:creationId xmlns:a16="http://schemas.microsoft.com/office/drawing/2014/main" id="{9C167ADF-B524-1193-F911-FE5565DAC0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33600"/>
            <a:ext cx="12192002" cy="4724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95FF37-165C-F414-0BFE-F49B9D8DAA06}"/>
              </a:ext>
            </a:extLst>
          </p:cNvPr>
          <p:cNvCxnSpPr>
            <a:cxnSpLocks/>
          </p:cNvCxnSpPr>
          <p:nvPr userDrawn="1"/>
        </p:nvCxnSpPr>
        <p:spPr>
          <a:xfrm>
            <a:off x="9684579" y="571500"/>
            <a:ext cx="0" cy="158344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A763418D-40BD-3953-E118-A942EE5DE7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20757" y="1026320"/>
            <a:ext cx="1866444" cy="6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8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, Power 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B87D059-26E7-AF66-2CA5-FFD86B8F1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" y="1610368"/>
            <a:ext cx="12188954" cy="52476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D08E075-874A-9977-8DF1-B6246BEAFDEF}"/>
              </a:ext>
            </a:extLst>
          </p:cNvPr>
          <p:cNvSpPr/>
          <p:nvPr userDrawn="1"/>
        </p:nvSpPr>
        <p:spPr>
          <a:xfrm>
            <a:off x="0" y="1"/>
            <a:ext cx="12190476" cy="16171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580777" y="2047843"/>
            <a:ext cx="11001623" cy="5752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4400"/>
              </a:lnSpc>
              <a:defRPr sz="4800" b="1" cap="all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Cover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0776" y="2703282"/>
            <a:ext cx="11001619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25" name="Picture 24" descr="A building with lights on&#10;&#10;Description automatically generated">
            <a:extLst>
              <a:ext uri="{FF2B5EF4-FFF2-40B4-BE49-F238E27FC236}">
                <a16:creationId xmlns:a16="http://schemas.microsoft.com/office/drawing/2014/main" id="{FAF32506-945C-D824-98D1-AA2F121C9C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" y="3189798"/>
            <a:ext cx="12188954" cy="366820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103FE27-3912-66C6-308A-D4F05FA26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87" r="287"/>
          <a:stretch/>
        </p:blipFill>
        <p:spPr>
          <a:xfrm>
            <a:off x="580777" y="553270"/>
            <a:ext cx="4900198" cy="5106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6301A3-D1AB-4D29-D230-EB91B962306C}"/>
              </a:ext>
            </a:extLst>
          </p:cNvPr>
          <p:cNvGrpSpPr/>
          <p:nvPr userDrawn="1"/>
        </p:nvGrpSpPr>
        <p:grpSpPr>
          <a:xfrm>
            <a:off x="5779183" y="202862"/>
            <a:ext cx="1166460" cy="1211474"/>
            <a:chOff x="5273554" y="478925"/>
            <a:chExt cx="1679380" cy="174419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2C30B5A-0EF1-F9E0-A709-090ABAB9D173}"/>
                </a:ext>
              </a:extLst>
            </p:cNvPr>
            <p:cNvSpPr/>
            <p:nvPr/>
          </p:nvSpPr>
          <p:spPr>
            <a:xfrm rot="16200000">
              <a:off x="5274754" y="477725"/>
              <a:ext cx="1676980" cy="1679380"/>
            </a:xfrm>
            <a:custGeom>
              <a:avLst/>
              <a:gdLst>
                <a:gd name="connsiteX0" fmla="*/ 0 w 1676980"/>
                <a:gd name="connsiteY0" fmla="*/ 776301 h 1679380"/>
                <a:gd name="connsiteX1" fmla="*/ 836988 w 1676980"/>
                <a:gd name="connsiteY1" fmla="*/ 0 h 1679380"/>
                <a:gd name="connsiteX2" fmla="*/ 1676980 w 1676980"/>
                <a:gd name="connsiteY2" fmla="*/ 839390 h 1679380"/>
                <a:gd name="connsiteX3" fmla="*/ 837589 w 1676980"/>
                <a:gd name="connsiteY3" fmla="*/ 1679381 h 1679380"/>
                <a:gd name="connsiteX4" fmla="*/ 135432 w 1676980"/>
                <a:gd name="connsiteY4" fmla="*/ 1300604 h 1679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980" h="1679380">
                  <a:moveTo>
                    <a:pt x="0" y="776301"/>
                  </a:moveTo>
                  <a:cubicBezTo>
                    <a:pt x="32807" y="345009"/>
                    <a:pt x="397764" y="240"/>
                    <a:pt x="836988" y="0"/>
                  </a:cubicBezTo>
                  <a:cubicBezTo>
                    <a:pt x="1297602" y="-120"/>
                    <a:pt x="1676740" y="378777"/>
                    <a:pt x="1676980" y="839390"/>
                  </a:cubicBezTo>
                  <a:cubicBezTo>
                    <a:pt x="1677220" y="1300003"/>
                    <a:pt x="1298202" y="1679140"/>
                    <a:pt x="837589" y="1679381"/>
                  </a:cubicBezTo>
                  <a:cubicBezTo>
                    <a:pt x="554948" y="1679381"/>
                    <a:pt x="290572" y="1536859"/>
                    <a:pt x="135432" y="1300604"/>
                  </a:cubicBezTo>
                </a:path>
              </a:pathLst>
            </a:custGeom>
            <a:noFill/>
            <a:ln w="2956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D006F36-F699-C5B7-BB2F-CD809751EE0D}"/>
                </a:ext>
              </a:extLst>
            </p:cNvPr>
            <p:cNvSpPr/>
            <p:nvPr/>
          </p:nvSpPr>
          <p:spPr>
            <a:xfrm>
              <a:off x="6028944" y="2089124"/>
              <a:ext cx="134112" cy="133991"/>
            </a:xfrm>
            <a:custGeom>
              <a:avLst/>
              <a:gdLst>
                <a:gd name="connsiteX0" fmla="*/ 134051 w 134112"/>
                <a:gd name="connsiteY0" fmla="*/ 69880 h 133991"/>
                <a:gd name="connsiteX1" fmla="*/ 64232 w 134112"/>
                <a:gd name="connsiteY1" fmla="*/ 133931 h 133991"/>
                <a:gd name="connsiteX2" fmla="*/ 61 w 134112"/>
                <a:gd name="connsiteY2" fmla="*/ 64112 h 133991"/>
                <a:gd name="connsiteX3" fmla="*/ 70000 w 134112"/>
                <a:gd name="connsiteY3" fmla="*/ 61 h 133991"/>
                <a:gd name="connsiteX4" fmla="*/ 134051 w 134112"/>
                <a:gd name="connsiteY4" fmla="*/ 69880 h 13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" h="133991">
                  <a:moveTo>
                    <a:pt x="134051" y="69880"/>
                  </a:moveTo>
                  <a:cubicBezTo>
                    <a:pt x="132369" y="106892"/>
                    <a:pt x="101124" y="135493"/>
                    <a:pt x="64232" y="133931"/>
                  </a:cubicBezTo>
                  <a:cubicBezTo>
                    <a:pt x="27219" y="132369"/>
                    <a:pt x="-1501" y="101004"/>
                    <a:pt x="61" y="64112"/>
                  </a:cubicBezTo>
                  <a:cubicBezTo>
                    <a:pt x="1743" y="27099"/>
                    <a:pt x="32988" y="-1501"/>
                    <a:pt x="70000" y="61"/>
                  </a:cubicBezTo>
                  <a:cubicBezTo>
                    <a:pt x="107013" y="1623"/>
                    <a:pt x="135613" y="32988"/>
                    <a:pt x="134051" y="6988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EE56917-39ED-DD1E-E9EC-EF3C6598A27F}"/>
                </a:ext>
              </a:extLst>
            </p:cNvPr>
            <p:cNvGrpSpPr/>
            <p:nvPr userDrawn="1"/>
          </p:nvGrpSpPr>
          <p:grpSpPr>
            <a:xfrm>
              <a:off x="5403816" y="609550"/>
              <a:ext cx="1414291" cy="1414289"/>
              <a:chOff x="5403816" y="609550"/>
              <a:chExt cx="1414291" cy="1414289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DC9B7252-586E-2FDB-315D-E73C4D842C37}"/>
                  </a:ext>
                </a:extLst>
              </p:cNvPr>
              <p:cNvSpPr/>
              <p:nvPr/>
            </p:nvSpPr>
            <p:spPr>
              <a:xfrm>
                <a:off x="6506142" y="1173992"/>
                <a:ext cx="58734" cy="40136"/>
              </a:xfrm>
              <a:custGeom>
                <a:avLst/>
                <a:gdLst>
                  <a:gd name="connsiteX0" fmla="*/ 50952 w 58734"/>
                  <a:gd name="connsiteY0" fmla="*/ 3725 h 40136"/>
                  <a:gd name="connsiteX1" fmla="*/ 41579 w 58734"/>
                  <a:gd name="connsiteY1" fmla="*/ 841 h 40136"/>
                  <a:gd name="connsiteX2" fmla="*/ 31004 w 58734"/>
                  <a:gd name="connsiteY2" fmla="*/ 0 h 40136"/>
                  <a:gd name="connsiteX3" fmla="*/ 5528 w 58734"/>
                  <a:gd name="connsiteY3" fmla="*/ 0 h 40136"/>
                  <a:gd name="connsiteX4" fmla="*/ 0 w 58734"/>
                  <a:gd name="connsiteY4" fmla="*/ 40137 h 40136"/>
                  <a:gd name="connsiteX5" fmla="*/ 22953 w 58734"/>
                  <a:gd name="connsiteY5" fmla="*/ 40137 h 40136"/>
                  <a:gd name="connsiteX6" fmla="*/ 34008 w 58734"/>
                  <a:gd name="connsiteY6" fmla="*/ 39897 h 40136"/>
                  <a:gd name="connsiteX7" fmla="*/ 44824 w 58734"/>
                  <a:gd name="connsiteY7" fmla="*/ 37734 h 40136"/>
                  <a:gd name="connsiteX8" fmla="*/ 53596 w 58734"/>
                  <a:gd name="connsiteY8" fmla="*/ 31845 h 40136"/>
                  <a:gd name="connsiteX9" fmla="*/ 58403 w 58734"/>
                  <a:gd name="connsiteY9" fmla="*/ 20669 h 40136"/>
                  <a:gd name="connsiteX10" fmla="*/ 57201 w 58734"/>
                  <a:gd name="connsiteY10" fmla="*/ 9974 h 40136"/>
                  <a:gd name="connsiteX11" fmla="*/ 50952 w 58734"/>
                  <a:gd name="connsiteY11" fmla="*/ 3845 h 40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734" h="40136">
                    <a:moveTo>
                      <a:pt x="50952" y="3725"/>
                    </a:moveTo>
                    <a:cubicBezTo>
                      <a:pt x="48309" y="2283"/>
                      <a:pt x="45184" y="1322"/>
                      <a:pt x="41579" y="841"/>
                    </a:cubicBezTo>
                    <a:cubicBezTo>
                      <a:pt x="37974" y="361"/>
                      <a:pt x="34489" y="0"/>
                      <a:pt x="31004" y="0"/>
                    </a:cubicBezTo>
                    <a:lnTo>
                      <a:pt x="5528" y="0"/>
                    </a:lnTo>
                    <a:cubicBezTo>
                      <a:pt x="5528" y="0"/>
                      <a:pt x="0" y="40137"/>
                      <a:pt x="0" y="40137"/>
                    </a:cubicBezTo>
                    <a:lnTo>
                      <a:pt x="22953" y="40137"/>
                    </a:lnTo>
                    <a:cubicBezTo>
                      <a:pt x="26438" y="40137"/>
                      <a:pt x="30163" y="40137"/>
                      <a:pt x="34008" y="39897"/>
                    </a:cubicBezTo>
                    <a:cubicBezTo>
                      <a:pt x="37854" y="39656"/>
                      <a:pt x="41459" y="38935"/>
                      <a:pt x="44824" y="37734"/>
                    </a:cubicBezTo>
                    <a:cubicBezTo>
                      <a:pt x="48188" y="36532"/>
                      <a:pt x="51072" y="34489"/>
                      <a:pt x="53596" y="31845"/>
                    </a:cubicBezTo>
                    <a:cubicBezTo>
                      <a:pt x="56120" y="29201"/>
                      <a:pt x="57682" y="25476"/>
                      <a:pt x="58403" y="20669"/>
                    </a:cubicBezTo>
                    <a:cubicBezTo>
                      <a:pt x="59124" y="16223"/>
                      <a:pt x="58643" y="12618"/>
                      <a:pt x="57201" y="9974"/>
                    </a:cubicBezTo>
                    <a:cubicBezTo>
                      <a:pt x="55759" y="7330"/>
                      <a:pt x="53596" y="5288"/>
                      <a:pt x="50952" y="3845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074137DE-3266-8579-F767-FD193995449F}"/>
                  </a:ext>
                </a:extLst>
              </p:cNvPr>
              <p:cNvSpPr/>
              <p:nvPr/>
            </p:nvSpPr>
            <p:spPr>
              <a:xfrm>
                <a:off x="5843611" y="1170987"/>
                <a:ext cx="111226" cy="113801"/>
              </a:xfrm>
              <a:custGeom>
                <a:avLst/>
                <a:gdLst>
                  <a:gd name="connsiteX0" fmla="*/ 103257 w 111226"/>
                  <a:gd name="connsiteY0" fmla="*/ 79913 h 113801"/>
                  <a:gd name="connsiteX1" fmla="*/ 110467 w 111226"/>
                  <a:gd name="connsiteY1" fmla="*/ 57081 h 113801"/>
                  <a:gd name="connsiteX2" fmla="*/ 109866 w 111226"/>
                  <a:gd name="connsiteY2" fmla="*/ 34369 h 113801"/>
                  <a:gd name="connsiteX3" fmla="*/ 101334 w 111226"/>
                  <a:gd name="connsiteY3" fmla="*/ 16223 h 113801"/>
                  <a:gd name="connsiteX4" fmla="*/ 85712 w 111226"/>
                  <a:gd name="connsiteY4" fmla="*/ 4326 h 113801"/>
                  <a:gd name="connsiteX5" fmla="*/ 63720 w 111226"/>
                  <a:gd name="connsiteY5" fmla="*/ 0 h 113801"/>
                  <a:gd name="connsiteX6" fmla="*/ 40528 w 111226"/>
                  <a:gd name="connsiteY6" fmla="*/ 4206 h 113801"/>
                  <a:gd name="connsiteX7" fmla="*/ 21541 w 111226"/>
                  <a:gd name="connsiteY7" fmla="*/ 15983 h 113801"/>
                  <a:gd name="connsiteX8" fmla="*/ 7961 w 111226"/>
                  <a:gd name="connsiteY8" fmla="*/ 34008 h 113801"/>
                  <a:gd name="connsiteX9" fmla="*/ 751 w 111226"/>
                  <a:gd name="connsiteY9" fmla="*/ 56720 h 113801"/>
                  <a:gd name="connsiteX10" fmla="*/ 1472 w 111226"/>
                  <a:gd name="connsiteY10" fmla="*/ 79553 h 113801"/>
                  <a:gd name="connsiteX11" fmla="*/ 10004 w 111226"/>
                  <a:gd name="connsiteY11" fmla="*/ 97578 h 113801"/>
                  <a:gd name="connsiteX12" fmla="*/ 25626 w 111226"/>
                  <a:gd name="connsiteY12" fmla="*/ 109475 h 113801"/>
                  <a:gd name="connsiteX13" fmla="*/ 47618 w 111226"/>
                  <a:gd name="connsiteY13" fmla="*/ 113801 h 113801"/>
                  <a:gd name="connsiteX14" fmla="*/ 70810 w 111226"/>
                  <a:gd name="connsiteY14" fmla="*/ 109595 h 113801"/>
                  <a:gd name="connsiteX15" fmla="*/ 89797 w 111226"/>
                  <a:gd name="connsiteY15" fmla="*/ 97819 h 113801"/>
                  <a:gd name="connsiteX16" fmla="*/ 103497 w 111226"/>
                  <a:gd name="connsiteY16" fmla="*/ 79913 h 11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1226" h="113801">
                    <a:moveTo>
                      <a:pt x="103257" y="79913"/>
                    </a:moveTo>
                    <a:cubicBezTo>
                      <a:pt x="106862" y="73064"/>
                      <a:pt x="109265" y="65373"/>
                      <a:pt x="110467" y="57081"/>
                    </a:cubicBezTo>
                    <a:cubicBezTo>
                      <a:pt x="111668" y="48909"/>
                      <a:pt x="111428" y="41339"/>
                      <a:pt x="109866" y="34369"/>
                    </a:cubicBezTo>
                    <a:cubicBezTo>
                      <a:pt x="108304" y="27399"/>
                      <a:pt x="105420" y="21390"/>
                      <a:pt x="101334" y="16223"/>
                    </a:cubicBezTo>
                    <a:cubicBezTo>
                      <a:pt x="97128" y="11176"/>
                      <a:pt x="91961" y="7210"/>
                      <a:pt x="85712" y="4326"/>
                    </a:cubicBezTo>
                    <a:cubicBezTo>
                      <a:pt x="79343" y="1442"/>
                      <a:pt x="72132" y="120"/>
                      <a:pt x="63720" y="0"/>
                    </a:cubicBezTo>
                    <a:cubicBezTo>
                      <a:pt x="55429" y="0"/>
                      <a:pt x="47618" y="1322"/>
                      <a:pt x="40528" y="4206"/>
                    </a:cubicBezTo>
                    <a:cubicBezTo>
                      <a:pt x="33317" y="6970"/>
                      <a:pt x="27068" y="10936"/>
                      <a:pt x="21541" y="15983"/>
                    </a:cubicBezTo>
                    <a:cubicBezTo>
                      <a:pt x="16013" y="21030"/>
                      <a:pt x="11446" y="27038"/>
                      <a:pt x="7961" y="34008"/>
                    </a:cubicBezTo>
                    <a:cubicBezTo>
                      <a:pt x="4356" y="40978"/>
                      <a:pt x="1953" y="48549"/>
                      <a:pt x="751" y="56720"/>
                    </a:cubicBezTo>
                    <a:cubicBezTo>
                      <a:pt x="-451" y="65012"/>
                      <a:pt x="-210" y="72703"/>
                      <a:pt x="1472" y="79553"/>
                    </a:cubicBezTo>
                    <a:cubicBezTo>
                      <a:pt x="3154" y="86523"/>
                      <a:pt x="5918" y="92411"/>
                      <a:pt x="10004" y="97578"/>
                    </a:cubicBezTo>
                    <a:cubicBezTo>
                      <a:pt x="14090" y="102625"/>
                      <a:pt x="19257" y="106591"/>
                      <a:pt x="25626" y="109475"/>
                    </a:cubicBezTo>
                    <a:cubicBezTo>
                      <a:pt x="31875" y="112359"/>
                      <a:pt x="39206" y="113801"/>
                      <a:pt x="47618" y="113801"/>
                    </a:cubicBezTo>
                    <a:cubicBezTo>
                      <a:pt x="55909" y="113801"/>
                      <a:pt x="63720" y="112359"/>
                      <a:pt x="70810" y="109595"/>
                    </a:cubicBezTo>
                    <a:cubicBezTo>
                      <a:pt x="78021" y="106831"/>
                      <a:pt x="84270" y="102866"/>
                      <a:pt x="89797" y="97819"/>
                    </a:cubicBezTo>
                    <a:cubicBezTo>
                      <a:pt x="95325" y="92772"/>
                      <a:pt x="99892" y="86763"/>
                      <a:pt x="103497" y="79913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F01BBFB-7BBD-3173-1F4E-C72970E46CA7}"/>
                  </a:ext>
                </a:extLst>
              </p:cNvPr>
              <p:cNvSpPr/>
              <p:nvPr/>
            </p:nvSpPr>
            <p:spPr>
              <a:xfrm>
                <a:off x="5403816" y="609550"/>
                <a:ext cx="1414291" cy="1414289"/>
              </a:xfrm>
              <a:custGeom>
                <a:avLst/>
                <a:gdLst>
                  <a:gd name="connsiteX0" fmla="*/ 708888 w 1414291"/>
                  <a:gd name="connsiteY0" fmla="*/ 2 h 1414289"/>
                  <a:gd name="connsiteX1" fmla="*/ 2 w 1414291"/>
                  <a:gd name="connsiteY1" fmla="*/ 705402 h 1414289"/>
                  <a:gd name="connsiteX2" fmla="*/ 705403 w 1414291"/>
                  <a:gd name="connsiteY2" fmla="*/ 1414287 h 1414289"/>
                  <a:gd name="connsiteX3" fmla="*/ 1414289 w 1414291"/>
                  <a:gd name="connsiteY3" fmla="*/ 708887 h 1414289"/>
                  <a:gd name="connsiteX4" fmla="*/ 708888 w 1414291"/>
                  <a:gd name="connsiteY4" fmla="*/ 2 h 1414289"/>
                  <a:gd name="connsiteX5" fmla="*/ 377698 w 1414291"/>
                  <a:gd name="connsiteY5" fmla="*/ 583429 h 1414289"/>
                  <a:gd name="connsiteX6" fmla="*/ 368926 w 1414291"/>
                  <a:gd name="connsiteY6" fmla="*/ 609386 h 1414289"/>
                  <a:gd name="connsiteX7" fmla="*/ 352823 w 1414291"/>
                  <a:gd name="connsiteY7" fmla="*/ 626090 h 1414289"/>
                  <a:gd name="connsiteX8" fmla="*/ 330832 w 1414291"/>
                  <a:gd name="connsiteY8" fmla="*/ 634862 h 1414289"/>
                  <a:gd name="connsiteX9" fmla="*/ 304514 w 1414291"/>
                  <a:gd name="connsiteY9" fmla="*/ 637386 h 1414289"/>
                  <a:gd name="connsiteX10" fmla="*/ 276034 w 1414291"/>
                  <a:gd name="connsiteY10" fmla="*/ 637386 h 1414289"/>
                  <a:gd name="connsiteX11" fmla="*/ 266420 w 1414291"/>
                  <a:gd name="connsiteY11" fmla="*/ 706123 h 1414289"/>
                  <a:gd name="connsiteX12" fmla="*/ 227485 w 1414291"/>
                  <a:gd name="connsiteY12" fmla="*/ 706123 h 1414289"/>
                  <a:gd name="connsiteX13" fmla="*/ 252601 w 1414291"/>
                  <a:gd name="connsiteY13" fmla="*/ 529473 h 1414289"/>
                  <a:gd name="connsiteX14" fmla="*/ 318214 w 1414291"/>
                  <a:gd name="connsiteY14" fmla="*/ 529473 h 1414289"/>
                  <a:gd name="connsiteX15" fmla="*/ 343810 w 1414291"/>
                  <a:gd name="connsiteY15" fmla="*/ 532237 h 1414289"/>
                  <a:gd name="connsiteX16" fmla="*/ 363879 w 1414291"/>
                  <a:gd name="connsiteY16" fmla="*/ 540889 h 1414289"/>
                  <a:gd name="connsiteX17" fmla="*/ 376016 w 1414291"/>
                  <a:gd name="connsiteY17" fmla="*/ 557352 h 1414289"/>
                  <a:gd name="connsiteX18" fmla="*/ 377698 w 1414291"/>
                  <a:gd name="connsiteY18" fmla="*/ 583429 h 1414289"/>
                  <a:gd name="connsiteX19" fmla="*/ 444874 w 1414291"/>
                  <a:gd name="connsiteY19" fmla="*/ 704561 h 1414289"/>
                  <a:gd name="connsiteX20" fmla="*/ 417355 w 1414291"/>
                  <a:gd name="connsiteY20" fmla="*/ 685935 h 1414289"/>
                  <a:gd name="connsiteX21" fmla="*/ 401732 w 1414291"/>
                  <a:gd name="connsiteY21" fmla="*/ 656613 h 1414289"/>
                  <a:gd name="connsiteX22" fmla="*/ 400050 w 1414291"/>
                  <a:gd name="connsiteY22" fmla="*/ 618158 h 1414289"/>
                  <a:gd name="connsiteX23" fmla="*/ 412788 w 1414291"/>
                  <a:gd name="connsiteY23" fmla="*/ 579824 h 1414289"/>
                  <a:gd name="connsiteX24" fmla="*/ 436822 w 1414291"/>
                  <a:gd name="connsiteY24" fmla="*/ 550623 h 1414289"/>
                  <a:gd name="connsiteX25" fmla="*/ 469629 w 1414291"/>
                  <a:gd name="connsiteY25" fmla="*/ 532117 h 1414289"/>
                  <a:gd name="connsiteX26" fmla="*/ 508804 w 1414291"/>
                  <a:gd name="connsiteY26" fmla="*/ 525747 h 1414289"/>
                  <a:gd name="connsiteX27" fmla="*/ 545937 w 1414291"/>
                  <a:gd name="connsiteY27" fmla="*/ 532357 h 1414289"/>
                  <a:gd name="connsiteX28" fmla="*/ 573336 w 1414291"/>
                  <a:gd name="connsiteY28" fmla="*/ 550983 h 1414289"/>
                  <a:gd name="connsiteX29" fmla="*/ 588958 w 1414291"/>
                  <a:gd name="connsiteY29" fmla="*/ 580305 h 1414289"/>
                  <a:gd name="connsiteX30" fmla="*/ 590640 w 1414291"/>
                  <a:gd name="connsiteY30" fmla="*/ 618759 h 1414289"/>
                  <a:gd name="connsiteX31" fmla="*/ 578023 w 1414291"/>
                  <a:gd name="connsiteY31" fmla="*/ 657094 h 1414289"/>
                  <a:gd name="connsiteX32" fmla="*/ 553988 w 1414291"/>
                  <a:gd name="connsiteY32" fmla="*/ 686295 h 1414289"/>
                  <a:gd name="connsiteX33" fmla="*/ 521182 w 1414291"/>
                  <a:gd name="connsiteY33" fmla="*/ 704801 h 1414289"/>
                  <a:gd name="connsiteX34" fmla="*/ 482126 w 1414291"/>
                  <a:gd name="connsiteY34" fmla="*/ 711170 h 1414289"/>
                  <a:gd name="connsiteX35" fmla="*/ 444874 w 1414291"/>
                  <a:gd name="connsiteY35" fmla="*/ 704561 h 1414289"/>
                  <a:gd name="connsiteX36" fmla="*/ 700116 w 1414291"/>
                  <a:gd name="connsiteY36" fmla="*/ 888782 h 1414289"/>
                  <a:gd name="connsiteX37" fmla="*/ 687498 w 1414291"/>
                  <a:gd name="connsiteY37" fmla="*/ 927116 h 1414289"/>
                  <a:gd name="connsiteX38" fmla="*/ 663464 w 1414291"/>
                  <a:gd name="connsiteY38" fmla="*/ 956318 h 1414289"/>
                  <a:gd name="connsiteX39" fmla="*/ 630657 w 1414291"/>
                  <a:gd name="connsiteY39" fmla="*/ 974824 h 1414289"/>
                  <a:gd name="connsiteX40" fmla="*/ 591602 w 1414291"/>
                  <a:gd name="connsiteY40" fmla="*/ 981193 h 1414289"/>
                  <a:gd name="connsiteX41" fmla="*/ 554349 w 1414291"/>
                  <a:gd name="connsiteY41" fmla="*/ 974584 h 1414289"/>
                  <a:gd name="connsiteX42" fmla="*/ 526830 w 1414291"/>
                  <a:gd name="connsiteY42" fmla="*/ 955957 h 1414289"/>
                  <a:gd name="connsiteX43" fmla="*/ 511208 w 1414291"/>
                  <a:gd name="connsiteY43" fmla="*/ 926636 h 1414289"/>
                  <a:gd name="connsiteX44" fmla="*/ 509525 w 1414291"/>
                  <a:gd name="connsiteY44" fmla="*/ 888181 h 1414289"/>
                  <a:gd name="connsiteX45" fmla="*/ 522263 w 1414291"/>
                  <a:gd name="connsiteY45" fmla="*/ 849847 h 1414289"/>
                  <a:gd name="connsiteX46" fmla="*/ 546298 w 1414291"/>
                  <a:gd name="connsiteY46" fmla="*/ 820645 h 1414289"/>
                  <a:gd name="connsiteX47" fmla="*/ 579104 w 1414291"/>
                  <a:gd name="connsiteY47" fmla="*/ 802139 h 1414289"/>
                  <a:gd name="connsiteX48" fmla="*/ 618280 w 1414291"/>
                  <a:gd name="connsiteY48" fmla="*/ 795770 h 1414289"/>
                  <a:gd name="connsiteX49" fmla="*/ 655412 w 1414291"/>
                  <a:gd name="connsiteY49" fmla="*/ 802380 h 1414289"/>
                  <a:gd name="connsiteX50" fmla="*/ 682811 w 1414291"/>
                  <a:gd name="connsiteY50" fmla="*/ 821006 h 1414289"/>
                  <a:gd name="connsiteX51" fmla="*/ 698433 w 1414291"/>
                  <a:gd name="connsiteY51" fmla="*/ 850328 h 1414289"/>
                  <a:gd name="connsiteX52" fmla="*/ 700116 w 1414291"/>
                  <a:gd name="connsiteY52" fmla="*/ 888782 h 1414289"/>
                  <a:gd name="connsiteX53" fmla="*/ 684494 w 1414291"/>
                  <a:gd name="connsiteY53" fmla="*/ 707085 h 1414289"/>
                  <a:gd name="connsiteX54" fmla="*/ 651086 w 1414291"/>
                  <a:gd name="connsiteY54" fmla="*/ 707085 h 1414289"/>
                  <a:gd name="connsiteX55" fmla="*/ 623807 w 1414291"/>
                  <a:gd name="connsiteY55" fmla="*/ 530314 h 1414289"/>
                  <a:gd name="connsiteX56" fmla="*/ 666228 w 1414291"/>
                  <a:gd name="connsiteY56" fmla="*/ 530314 h 1414289"/>
                  <a:gd name="connsiteX57" fmla="*/ 678125 w 1414291"/>
                  <a:gd name="connsiteY57" fmla="*/ 643635 h 1414289"/>
                  <a:gd name="connsiteX58" fmla="*/ 678605 w 1414291"/>
                  <a:gd name="connsiteY58" fmla="*/ 643635 h 1414289"/>
                  <a:gd name="connsiteX59" fmla="*/ 731721 w 1414291"/>
                  <a:gd name="connsiteY59" fmla="*/ 530554 h 1414289"/>
                  <a:gd name="connsiteX60" fmla="*/ 767892 w 1414291"/>
                  <a:gd name="connsiteY60" fmla="*/ 530554 h 1414289"/>
                  <a:gd name="connsiteX61" fmla="*/ 788081 w 1414291"/>
                  <a:gd name="connsiteY61" fmla="*/ 646879 h 1414289"/>
                  <a:gd name="connsiteX62" fmla="*/ 788561 w 1414291"/>
                  <a:gd name="connsiteY62" fmla="*/ 646879 h 1414289"/>
                  <a:gd name="connsiteX63" fmla="*/ 834707 w 1414291"/>
                  <a:gd name="connsiteY63" fmla="*/ 530795 h 1414289"/>
                  <a:gd name="connsiteX64" fmla="*/ 874123 w 1414291"/>
                  <a:gd name="connsiteY64" fmla="*/ 530795 h 1414289"/>
                  <a:gd name="connsiteX65" fmla="*/ 797334 w 1414291"/>
                  <a:gd name="connsiteY65" fmla="*/ 707325 h 1414289"/>
                  <a:gd name="connsiteX66" fmla="*/ 762725 w 1414291"/>
                  <a:gd name="connsiteY66" fmla="*/ 707325 h 1414289"/>
                  <a:gd name="connsiteX67" fmla="*/ 741094 w 1414291"/>
                  <a:gd name="connsiteY67" fmla="*/ 584991 h 1414289"/>
                  <a:gd name="connsiteX68" fmla="*/ 740613 w 1414291"/>
                  <a:gd name="connsiteY68" fmla="*/ 584991 h 1414289"/>
                  <a:gd name="connsiteX69" fmla="*/ 684494 w 1414291"/>
                  <a:gd name="connsiteY69" fmla="*/ 707085 h 1414289"/>
                  <a:gd name="connsiteX70" fmla="*/ 893951 w 1414291"/>
                  <a:gd name="connsiteY70" fmla="*/ 977588 h 1414289"/>
                  <a:gd name="connsiteX71" fmla="*/ 843119 w 1414291"/>
                  <a:gd name="connsiteY71" fmla="*/ 977588 h 1414289"/>
                  <a:gd name="connsiteX72" fmla="*/ 783875 w 1414291"/>
                  <a:gd name="connsiteY72" fmla="*/ 851649 h 1414289"/>
                  <a:gd name="connsiteX73" fmla="*/ 783394 w 1414291"/>
                  <a:gd name="connsiteY73" fmla="*/ 851649 h 1414289"/>
                  <a:gd name="connsiteX74" fmla="*/ 765609 w 1414291"/>
                  <a:gd name="connsiteY74" fmla="*/ 977348 h 1414289"/>
                  <a:gd name="connsiteX75" fmla="*/ 726674 w 1414291"/>
                  <a:gd name="connsiteY75" fmla="*/ 977348 h 1414289"/>
                  <a:gd name="connsiteX76" fmla="*/ 751789 w 1414291"/>
                  <a:gd name="connsiteY76" fmla="*/ 800697 h 1414289"/>
                  <a:gd name="connsiteX77" fmla="*/ 804664 w 1414291"/>
                  <a:gd name="connsiteY77" fmla="*/ 800697 h 1414289"/>
                  <a:gd name="connsiteX78" fmla="*/ 862226 w 1414291"/>
                  <a:gd name="connsiteY78" fmla="*/ 923752 h 1414289"/>
                  <a:gd name="connsiteX79" fmla="*/ 862707 w 1414291"/>
                  <a:gd name="connsiteY79" fmla="*/ 923752 h 1414289"/>
                  <a:gd name="connsiteX80" fmla="*/ 880251 w 1414291"/>
                  <a:gd name="connsiteY80" fmla="*/ 801058 h 1414289"/>
                  <a:gd name="connsiteX81" fmla="*/ 919187 w 1414291"/>
                  <a:gd name="connsiteY81" fmla="*/ 801058 h 1414289"/>
                  <a:gd name="connsiteX82" fmla="*/ 894071 w 1414291"/>
                  <a:gd name="connsiteY82" fmla="*/ 977708 h 1414289"/>
                  <a:gd name="connsiteX83" fmla="*/ 1020611 w 1414291"/>
                  <a:gd name="connsiteY83" fmla="*/ 567326 h 1414289"/>
                  <a:gd name="connsiteX84" fmla="*/ 939496 w 1414291"/>
                  <a:gd name="connsiteY84" fmla="*/ 567086 h 1414289"/>
                  <a:gd name="connsiteX85" fmla="*/ 934689 w 1414291"/>
                  <a:gd name="connsiteY85" fmla="*/ 600013 h 1414289"/>
                  <a:gd name="connsiteX86" fmla="*/ 1011237 w 1414291"/>
                  <a:gd name="connsiteY86" fmla="*/ 600253 h 1414289"/>
                  <a:gd name="connsiteX87" fmla="*/ 1006190 w 1414291"/>
                  <a:gd name="connsiteY87" fmla="*/ 636184 h 1414289"/>
                  <a:gd name="connsiteX88" fmla="*/ 929642 w 1414291"/>
                  <a:gd name="connsiteY88" fmla="*/ 635944 h 1414289"/>
                  <a:gd name="connsiteX89" fmla="*/ 924594 w 1414291"/>
                  <a:gd name="connsiteY89" fmla="*/ 671875 h 1414289"/>
                  <a:gd name="connsiteX90" fmla="*/ 1010156 w 1414291"/>
                  <a:gd name="connsiteY90" fmla="*/ 672115 h 1414289"/>
                  <a:gd name="connsiteX91" fmla="*/ 1005109 w 1414291"/>
                  <a:gd name="connsiteY91" fmla="*/ 708046 h 1414289"/>
                  <a:gd name="connsiteX92" fmla="*/ 880612 w 1414291"/>
                  <a:gd name="connsiteY92" fmla="*/ 707685 h 1414289"/>
                  <a:gd name="connsiteX93" fmla="*/ 905728 w 1414291"/>
                  <a:gd name="connsiteY93" fmla="*/ 531155 h 1414289"/>
                  <a:gd name="connsiteX94" fmla="*/ 1025778 w 1414291"/>
                  <a:gd name="connsiteY94" fmla="*/ 531395 h 1414289"/>
                  <a:gd name="connsiteX95" fmla="*/ 1020731 w 1414291"/>
                  <a:gd name="connsiteY95" fmla="*/ 567326 h 1414289"/>
                  <a:gd name="connsiteX96" fmla="*/ 1201107 w 1414291"/>
                  <a:gd name="connsiteY96" fmla="*/ 585472 h 1414289"/>
                  <a:gd name="connsiteX97" fmla="*/ 1186807 w 1414291"/>
                  <a:gd name="connsiteY97" fmla="*/ 617197 h 1414289"/>
                  <a:gd name="connsiteX98" fmla="*/ 1156043 w 1414291"/>
                  <a:gd name="connsiteY98" fmla="*/ 633660 h 1414289"/>
                  <a:gd name="connsiteX99" fmla="*/ 1190291 w 1414291"/>
                  <a:gd name="connsiteY99" fmla="*/ 708286 h 1414289"/>
                  <a:gd name="connsiteX100" fmla="*/ 1143665 w 1414291"/>
                  <a:gd name="connsiteY100" fmla="*/ 708286 h 1414289"/>
                  <a:gd name="connsiteX101" fmla="*/ 1116627 w 1414291"/>
                  <a:gd name="connsiteY101" fmla="*/ 637506 h 1414289"/>
                  <a:gd name="connsiteX102" fmla="*/ 1097400 w 1414291"/>
                  <a:gd name="connsiteY102" fmla="*/ 637506 h 1414289"/>
                  <a:gd name="connsiteX103" fmla="*/ 1087546 w 1414291"/>
                  <a:gd name="connsiteY103" fmla="*/ 708046 h 1414289"/>
                  <a:gd name="connsiteX104" fmla="*/ 1048610 w 1414291"/>
                  <a:gd name="connsiteY104" fmla="*/ 708046 h 1414289"/>
                  <a:gd name="connsiteX105" fmla="*/ 1073726 w 1414291"/>
                  <a:gd name="connsiteY105" fmla="*/ 531395 h 1414289"/>
                  <a:gd name="connsiteX106" fmla="*/ 1142103 w 1414291"/>
                  <a:gd name="connsiteY106" fmla="*/ 531395 h 1414289"/>
                  <a:gd name="connsiteX107" fmla="*/ 1167339 w 1414291"/>
                  <a:gd name="connsiteY107" fmla="*/ 534280 h 1414289"/>
                  <a:gd name="connsiteX108" fmla="*/ 1187287 w 1414291"/>
                  <a:gd name="connsiteY108" fmla="*/ 543052 h 1414289"/>
                  <a:gd name="connsiteX109" fmla="*/ 1199424 w 1414291"/>
                  <a:gd name="connsiteY109" fmla="*/ 559515 h 1414289"/>
                  <a:gd name="connsiteX110" fmla="*/ 1201107 w 1414291"/>
                  <a:gd name="connsiteY110" fmla="*/ 585352 h 1414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1414291" h="1414289">
                    <a:moveTo>
                      <a:pt x="708888" y="2"/>
                    </a:moveTo>
                    <a:cubicBezTo>
                      <a:pt x="318334" y="-959"/>
                      <a:pt x="964" y="314849"/>
                      <a:pt x="2" y="705402"/>
                    </a:cubicBezTo>
                    <a:cubicBezTo>
                      <a:pt x="-959" y="1095956"/>
                      <a:pt x="314849" y="1413326"/>
                      <a:pt x="705403" y="1414287"/>
                    </a:cubicBezTo>
                    <a:cubicBezTo>
                      <a:pt x="1095958" y="1415248"/>
                      <a:pt x="1413328" y="1099441"/>
                      <a:pt x="1414289" y="708887"/>
                    </a:cubicBezTo>
                    <a:cubicBezTo>
                      <a:pt x="1415251" y="318333"/>
                      <a:pt x="1099443" y="964"/>
                      <a:pt x="708888" y="2"/>
                    </a:cubicBezTo>
                    <a:moveTo>
                      <a:pt x="377698" y="583429"/>
                    </a:moveTo>
                    <a:cubicBezTo>
                      <a:pt x="376136" y="593764"/>
                      <a:pt x="373252" y="602416"/>
                      <a:pt x="368926" y="609386"/>
                    </a:cubicBezTo>
                    <a:cubicBezTo>
                      <a:pt x="364600" y="616356"/>
                      <a:pt x="359192" y="621884"/>
                      <a:pt x="352823" y="626090"/>
                    </a:cubicBezTo>
                    <a:cubicBezTo>
                      <a:pt x="346454" y="630296"/>
                      <a:pt x="339123" y="633180"/>
                      <a:pt x="330832" y="634862"/>
                    </a:cubicBezTo>
                    <a:cubicBezTo>
                      <a:pt x="322660" y="636545"/>
                      <a:pt x="313888" y="637386"/>
                      <a:pt x="304514" y="637386"/>
                    </a:cubicBezTo>
                    <a:lnTo>
                      <a:pt x="276034" y="637386"/>
                    </a:lnTo>
                    <a:cubicBezTo>
                      <a:pt x="276034" y="637386"/>
                      <a:pt x="266420" y="706123"/>
                      <a:pt x="266420" y="706123"/>
                    </a:cubicBezTo>
                    <a:lnTo>
                      <a:pt x="227485" y="706123"/>
                    </a:lnTo>
                    <a:cubicBezTo>
                      <a:pt x="227485" y="706123"/>
                      <a:pt x="252601" y="529473"/>
                      <a:pt x="252601" y="529473"/>
                    </a:cubicBezTo>
                    <a:lnTo>
                      <a:pt x="318214" y="529473"/>
                    </a:lnTo>
                    <a:cubicBezTo>
                      <a:pt x="327347" y="529713"/>
                      <a:pt x="335879" y="530554"/>
                      <a:pt x="343810" y="532237"/>
                    </a:cubicBezTo>
                    <a:cubicBezTo>
                      <a:pt x="351741" y="533919"/>
                      <a:pt x="358351" y="536803"/>
                      <a:pt x="363879" y="540889"/>
                    </a:cubicBezTo>
                    <a:cubicBezTo>
                      <a:pt x="369406" y="544975"/>
                      <a:pt x="373372" y="550503"/>
                      <a:pt x="376016" y="557352"/>
                    </a:cubicBezTo>
                    <a:cubicBezTo>
                      <a:pt x="378660" y="564322"/>
                      <a:pt x="379260" y="572974"/>
                      <a:pt x="377698" y="583429"/>
                    </a:cubicBezTo>
                    <a:moveTo>
                      <a:pt x="444874" y="704561"/>
                    </a:moveTo>
                    <a:cubicBezTo>
                      <a:pt x="433818" y="700235"/>
                      <a:pt x="424685" y="693986"/>
                      <a:pt x="417355" y="685935"/>
                    </a:cubicBezTo>
                    <a:cubicBezTo>
                      <a:pt x="410024" y="677883"/>
                      <a:pt x="404857" y="668029"/>
                      <a:pt x="401732" y="656613"/>
                    </a:cubicBezTo>
                    <a:cubicBezTo>
                      <a:pt x="398608" y="645077"/>
                      <a:pt x="398007" y="632339"/>
                      <a:pt x="400050" y="618158"/>
                    </a:cubicBezTo>
                    <a:cubicBezTo>
                      <a:pt x="402093" y="604099"/>
                      <a:pt x="406299" y="591240"/>
                      <a:pt x="412788" y="579824"/>
                    </a:cubicBezTo>
                    <a:cubicBezTo>
                      <a:pt x="419277" y="568408"/>
                      <a:pt x="427208" y="558674"/>
                      <a:pt x="436822" y="550623"/>
                    </a:cubicBezTo>
                    <a:cubicBezTo>
                      <a:pt x="446436" y="542571"/>
                      <a:pt x="457371" y="536443"/>
                      <a:pt x="469629" y="532117"/>
                    </a:cubicBezTo>
                    <a:cubicBezTo>
                      <a:pt x="482006" y="527790"/>
                      <a:pt x="494985" y="525627"/>
                      <a:pt x="508804" y="525747"/>
                    </a:cubicBezTo>
                    <a:cubicBezTo>
                      <a:pt x="522624" y="525747"/>
                      <a:pt x="535001" y="528031"/>
                      <a:pt x="545937" y="532357"/>
                    </a:cubicBezTo>
                    <a:cubicBezTo>
                      <a:pt x="556873" y="536683"/>
                      <a:pt x="566005" y="542932"/>
                      <a:pt x="573336" y="550983"/>
                    </a:cubicBezTo>
                    <a:cubicBezTo>
                      <a:pt x="580666" y="559035"/>
                      <a:pt x="585834" y="568889"/>
                      <a:pt x="588958" y="580305"/>
                    </a:cubicBezTo>
                    <a:cubicBezTo>
                      <a:pt x="592082" y="591721"/>
                      <a:pt x="592683" y="604579"/>
                      <a:pt x="590640" y="618759"/>
                    </a:cubicBezTo>
                    <a:cubicBezTo>
                      <a:pt x="588597" y="632939"/>
                      <a:pt x="584392" y="645677"/>
                      <a:pt x="578023" y="657094"/>
                    </a:cubicBezTo>
                    <a:cubicBezTo>
                      <a:pt x="571654" y="668510"/>
                      <a:pt x="563722" y="678364"/>
                      <a:pt x="553988" y="686295"/>
                    </a:cubicBezTo>
                    <a:cubicBezTo>
                      <a:pt x="544375" y="694347"/>
                      <a:pt x="533319" y="700475"/>
                      <a:pt x="521182" y="704801"/>
                    </a:cubicBezTo>
                    <a:cubicBezTo>
                      <a:pt x="508924" y="709127"/>
                      <a:pt x="495946" y="711170"/>
                      <a:pt x="482126" y="711170"/>
                    </a:cubicBezTo>
                    <a:cubicBezTo>
                      <a:pt x="468307" y="711170"/>
                      <a:pt x="455929" y="709007"/>
                      <a:pt x="444874" y="704561"/>
                    </a:cubicBezTo>
                    <a:moveTo>
                      <a:pt x="700116" y="888782"/>
                    </a:moveTo>
                    <a:cubicBezTo>
                      <a:pt x="698073" y="902962"/>
                      <a:pt x="693867" y="915700"/>
                      <a:pt x="687498" y="927116"/>
                    </a:cubicBezTo>
                    <a:cubicBezTo>
                      <a:pt x="681129" y="938533"/>
                      <a:pt x="673198" y="948387"/>
                      <a:pt x="663464" y="956318"/>
                    </a:cubicBezTo>
                    <a:cubicBezTo>
                      <a:pt x="653850" y="964369"/>
                      <a:pt x="642915" y="970498"/>
                      <a:pt x="630657" y="974824"/>
                    </a:cubicBezTo>
                    <a:cubicBezTo>
                      <a:pt x="618400" y="979150"/>
                      <a:pt x="605421" y="981313"/>
                      <a:pt x="591602" y="981193"/>
                    </a:cubicBezTo>
                    <a:cubicBezTo>
                      <a:pt x="577782" y="981193"/>
                      <a:pt x="565405" y="979030"/>
                      <a:pt x="554349" y="974584"/>
                    </a:cubicBezTo>
                    <a:cubicBezTo>
                      <a:pt x="543293" y="970258"/>
                      <a:pt x="534160" y="964009"/>
                      <a:pt x="526830" y="955957"/>
                    </a:cubicBezTo>
                    <a:cubicBezTo>
                      <a:pt x="519499" y="947906"/>
                      <a:pt x="514332" y="938052"/>
                      <a:pt x="511208" y="926636"/>
                    </a:cubicBezTo>
                    <a:cubicBezTo>
                      <a:pt x="508083" y="915220"/>
                      <a:pt x="507482" y="902361"/>
                      <a:pt x="509525" y="888181"/>
                    </a:cubicBezTo>
                    <a:cubicBezTo>
                      <a:pt x="511568" y="874001"/>
                      <a:pt x="515774" y="861263"/>
                      <a:pt x="522263" y="849847"/>
                    </a:cubicBezTo>
                    <a:cubicBezTo>
                      <a:pt x="528753" y="838431"/>
                      <a:pt x="536684" y="828697"/>
                      <a:pt x="546298" y="820645"/>
                    </a:cubicBezTo>
                    <a:cubicBezTo>
                      <a:pt x="555911" y="812594"/>
                      <a:pt x="566847" y="806465"/>
                      <a:pt x="579104" y="802139"/>
                    </a:cubicBezTo>
                    <a:cubicBezTo>
                      <a:pt x="591361" y="797813"/>
                      <a:pt x="604460" y="795770"/>
                      <a:pt x="618280" y="795770"/>
                    </a:cubicBezTo>
                    <a:cubicBezTo>
                      <a:pt x="632099" y="795770"/>
                      <a:pt x="644477" y="797933"/>
                      <a:pt x="655412" y="802380"/>
                    </a:cubicBezTo>
                    <a:cubicBezTo>
                      <a:pt x="666348" y="806706"/>
                      <a:pt x="675481" y="812955"/>
                      <a:pt x="682811" y="821006"/>
                    </a:cubicBezTo>
                    <a:cubicBezTo>
                      <a:pt x="690142" y="829057"/>
                      <a:pt x="695309" y="838911"/>
                      <a:pt x="698433" y="850328"/>
                    </a:cubicBezTo>
                    <a:cubicBezTo>
                      <a:pt x="701558" y="861864"/>
                      <a:pt x="702159" y="874602"/>
                      <a:pt x="700116" y="888782"/>
                    </a:cubicBezTo>
                    <a:moveTo>
                      <a:pt x="684494" y="707085"/>
                    </a:moveTo>
                    <a:lnTo>
                      <a:pt x="651086" y="707085"/>
                    </a:lnTo>
                    <a:cubicBezTo>
                      <a:pt x="651086" y="707085"/>
                      <a:pt x="623807" y="530314"/>
                      <a:pt x="623807" y="530314"/>
                    </a:cubicBezTo>
                    <a:lnTo>
                      <a:pt x="666228" y="530314"/>
                    </a:lnTo>
                    <a:cubicBezTo>
                      <a:pt x="666228" y="530314"/>
                      <a:pt x="678125" y="643635"/>
                      <a:pt x="678125" y="643635"/>
                    </a:cubicBezTo>
                    <a:lnTo>
                      <a:pt x="678605" y="643635"/>
                    </a:lnTo>
                    <a:lnTo>
                      <a:pt x="731721" y="530554"/>
                    </a:lnTo>
                    <a:lnTo>
                      <a:pt x="767892" y="530554"/>
                    </a:lnTo>
                    <a:cubicBezTo>
                      <a:pt x="767892" y="530554"/>
                      <a:pt x="788081" y="646879"/>
                      <a:pt x="788081" y="646879"/>
                    </a:cubicBezTo>
                    <a:lnTo>
                      <a:pt x="788561" y="646879"/>
                    </a:lnTo>
                    <a:lnTo>
                      <a:pt x="834707" y="530795"/>
                    </a:lnTo>
                    <a:lnTo>
                      <a:pt x="874123" y="530795"/>
                    </a:lnTo>
                    <a:cubicBezTo>
                      <a:pt x="874123" y="530795"/>
                      <a:pt x="797334" y="707325"/>
                      <a:pt x="797334" y="707325"/>
                    </a:cubicBezTo>
                    <a:lnTo>
                      <a:pt x="762725" y="707325"/>
                    </a:lnTo>
                    <a:cubicBezTo>
                      <a:pt x="762725" y="707325"/>
                      <a:pt x="741094" y="584991"/>
                      <a:pt x="741094" y="584991"/>
                    </a:cubicBezTo>
                    <a:lnTo>
                      <a:pt x="740613" y="584991"/>
                    </a:lnTo>
                    <a:lnTo>
                      <a:pt x="684494" y="707085"/>
                    </a:lnTo>
                    <a:close/>
                    <a:moveTo>
                      <a:pt x="893951" y="977588"/>
                    </a:moveTo>
                    <a:lnTo>
                      <a:pt x="843119" y="977588"/>
                    </a:lnTo>
                    <a:cubicBezTo>
                      <a:pt x="843119" y="977588"/>
                      <a:pt x="783875" y="851649"/>
                      <a:pt x="783875" y="851649"/>
                    </a:cubicBezTo>
                    <a:lnTo>
                      <a:pt x="783394" y="851649"/>
                    </a:lnTo>
                    <a:lnTo>
                      <a:pt x="765609" y="977348"/>
                    </a:lnTo>
                    <a:lnTo>
                      <a:pt x="726674" y="977348"/>
                    </a:lnTo>
                    <a:cubicBezTo>
                      <a:pt x="726674" y="977348"/>
                      <a:pt x="751789" y="800697"/>
                      <a:pt x="751789" y="800697"/>
                    </a:cubicBezTo>
                    <a:lnTo>
                      <a:pt x="804664" y="800697"/>
                    </a:lnTo>
                    <a:cubicBezTo>
                      <a:pt x="804664" y="800697"/>
                      <a:pt x="862226" y="923752"/>
                      <a:pt x="862226" y="923752"/>
                    </a:cubicBezTo>
                    <a:lnTo>
                      <a:pt x="862707" y="923752"/>
                    </a:lnTo>
                    <a:lnTo>
                      <a:pt x="880251" y="801058"/>
                    </a:lnTo>
                    <a:lnTo>
                      <a:pt x="919187" y="801058"/>
                    </a:lnTo>
                    <a:cubicBezTo>
                      <a:pt x="919187" y="801058"/>
                      <a:pt x="894071" y="977708"/>
                      <a:pt x="894071" y="977708"/>
                    </a:cubicBezTo>
                    <a:close/>
                    <a:moveTo>
                      <a:pt x="1020611" y="567326"/>
                    </a:moveTo>
                    <a:lnTo>
                      <a:pt x="939496" y="567086"/>
                    </a:lnTo>
                    <a:lnTo>
                      <a:pt x="934689" y="600013"/>
                    </a:lnTo>
                    <a:lnTo>
                      <a:pt x="1011237" y="600253"/>
                    </a:lnTo>
                    <a:lnTo>
                      <a:pt x="1006190" y="636184"/>
                    </a:lnTo>
                    <a:lnTo>
                      <a:pt x="929642" y="635944"/>
                    </a:lnTo>
                    <a:lnTo>
                      <a:pt x="924594" y="671875"/>
                    </a:lnTo>
                    <a:lnTo>
                      <a:pt x="1010156" y="672115"/>
                    </a:lnTo>
                    <a:lnTo>
                      <a:pt x="1005109" y="708046"/>
                    </a:lnTo>
                    <a:lnTo>
                      <a:pt x="880612" y="707685"/>
                    </a:lnTo>
                    <a:lnTo>
                      <a:pt x="905728" y="531155"/>
                    </a:lnTo>
                    <a:lnTo>
                      <a:pt x="1025778" y="531395"/>
                    </a:lnTo>
                    <a:lnTo>
                      <a:pt x="1020731" y="567326"/>
                    </a:lnTo>
                    <a:close/>
                    <a:moveTo>
                      <a:pt x="1201107" y="585472"/>
                    </a:moveTo>
                    <a:cubicBezTo>
                      <a:pt x="1199184" y="597970"/>
                      <a:pt x="1194497" y="608545"/>
                      <a:pt x="1186807" y="617197"/>
                    </a:cubicBezTo>
                    <a:cubicBezTo>
                      <a:pt x="1179116" y="625849"/>
                      <a:pt x="1168901" y="631377"/>
                      <a:pt x="1156043" y="633660"/>
                    </a:cubicBezTo>
                    <a:lnTo>
                      <a:pt x="1190291" y="708286"/>
                    </a:lnTo>
                    <a:lnTo>
                      <a:pt x="1143665" y="708286"/>
                    </a:lnTo>
                    <a:cubicBezTo>
                      <a:pt x="1143665" y="708286"/>
                      <a:pt x="1116627" y="637506"/>
                      <a:pt x="1116627" y="637506"/>
                    </a:cubicBezTo>
                    <a:lnTo>
                      <a:pt x="1097400" y="637506"/>
                    </a:lnTo>
                    <a:cubicBezTo>
                      <a:pt x="1097400" y="637506"/>
                      <a:pt x="1087546" y="708046"/>
                      <a:pt x="1087546" y="708046"/>
                    </a:cubicBezTo>
                    <a:lnTo>
                      <a:pt x="1048610" y="708046"/>
                    </a:lnTo>
                    <a:cubicBezTo>
                      <a:pt x="1048610" y="708046"/>
                      <a:pt x="1073726" y="531395"/>
                      <a:pt x="1073726" y="531395"/>
                    </a:cubicBezTo>
                    <a:lnTo>
                      <a:pt x="1142103" y="531395"/>
                    </a:lnTo>
                    <a:cubicBezTo>
                      <a:pt x="1151116" y="531636"/>
                      <a:pt x="1159528" y="532477"/>
                      <a:pt x="1167339" y="534280"/>
                    </a:cubicBezTo>
                    <a:cubicBezTo>
                      <a:pt x="1175150" y="536082"/>
                      <a:pt x="1181759" y="538966"/>
                      <a:pt x="1187287" y="543052"/>
                    </a:cubicBezTo>
                    <a:cubicBezTo>
                      <a:pt x="1192815" y="547138"/>
                      <a:pt x="1196781" y="552666"/>
                      <a:pt x="1199424" y="559515"/>
                    </a:cubicBezTo>
                    <a:cubicBezTo>
                      <a:pt x="1202068" y="566485"/>
                      <a:pt x="1202669" y="575017"/>
                      <a:pt x="1201107" y="585352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A307FF9-8958-3DED-080A-AB3E4E1D89D0}"/>
                  </a:ext>
                </a:extLst>
              </p:cNvPr>
              <p:cNvSpPr/>
              <p:nvPr/>
            </p:nvSpPr>
            <p:spPr>
              <a:xfrm>
                <a:off x="5684656" y="1172069"/>
                <a:ext cx="56660" cy="41819"/>
              </a:xfrm>
              <a:custGeom>
                <a:avLst/>
                <a:gdLst>
                  <a:gd name="connsiteX0" fmla="*/ 47708 w 56660"/>
                  <a:gd name="connsiteY0" fmla="*/ 3485 h 41819"/>
                  <a:gd name="connsiteX1" fmla="*/ 37253 w 56660"/>
                  <a:gd name="connsiteY1" fmla="*/ 601 h 41819"/>
                  <a:gd name="connsiteX2" fmla="*/ 25837 w 56660"/>
                  <a:gd name="connsiteY2" fmla="*/ 0 h 41819"/>
                  <a:gd name="connsiteX3" fmla="*/ 5888 w 56660"/>
                  <a:gd name="connsiteY3" fmla="*/ 0 h 41819"/>
                  <a:gd name="connsiteX4" fmla="*/ 0 w 56660"/>
                  <a:gd name="connsiteY4" fmla="*/ 41819 h 41819"/>
                  <a:gd name="connsiteX5" fmla="*/ 25957 w 56660"/>
                  <a:gd name="connsiteY5" fmla="*/ 41819 h 41819"/>
                  <a:gd name="connsiteX6" fmla="*/ 36171 w 56660"/>
                  <a:gd name="connsiteY6" fmla="*/ 40858 h 41819"/>
                  <a:gd name="connsiteX7" fmla="*/ 45424 w 56660"/>
                  <a:gd name="connsiteY7" fmla="*/ 37493 h 41819"/>
                  <a:gd name="connsiteX8" fmla="*/ 52635 w 56660"/>
                  <a:gd name="connsiteY8" fmla="*/ 31004 h 41819"/>
                  <a:gd name="connsiteX9" fmla="*/ 56360 w 56660"/>
                  <a:gd name="connsiteY9" fmla="*/ 20669 h 41819"/>
                  <a:gd name="connsiteX10" fmla="*/ 54798 w 56660"/>
                  <a:gd name="connsiteY10" fmla="*/ 9854 h 41819"/>
                  <a:gd name="connsiteX11" fmla="*/ 47588 w 56660"/>
                  <a:gd name="connsiteY11" fmla="*/ 3485 h 4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660" h="41819">
                    <a:moveTo>
                      <a:pt x="47708" y="3485"/>
                    </a:moveTo>
                    <a:cubicBezTo>
                      <a:pt x="44583" y="2043"/>
                      <a:pt x="41098" y="1082"/>
                      <a:pt x="37253" y="601"/>
                    </a:cubicBezTo>
                    <a:cubicBezTo>
                      <a:pt x="33287" y="120"/>
                      <a:pt x="29562" y="0"/>
                      <a:pt x="25837" y="0"/>
                    </a:cubicBezTo>
                    <a:lnTo>
                      <a:pt x="5888" y="0"/>
                    </a:lnTo>
                    <a:cubicBezTo>
                      <a:pt x="5888" y="0"/>
                      <a:pt x="0" y="41819"/>
                      <a:pt x="0" y="41819"/>
                    </a:cubicBezTo>
                    <a:lnTo>
                      <a:pt x="25957" y="41819"/>
                    </a:lnTo>
                    <a:cubicBezTo>
                      <a:pt x="29442" y="41819"/>
                      <a:pt x="32807" y="41579"/>
                      <a:pt x="36171" y="40858"/>
                    </a:cubicBezTo>
                    <a:cubicBezTo>
                      <a:pt x="39536" y="40257"/>
                      <a:pt x="42540" y="39055"/>
                      <a:pt x="45424" y="37493"/>
                    </a:cubicBezTo>
                    <a:cubicBezTo>
                      <a:pt x="48309" y="35931"/>
                      <a:pt x="50712" y="33768"/>
                      <a:pt x="52635" y="31004"/>
                    </a:cubicBezTo>
                    <a:cubicBezTo>
                      <a:pt x="54678" y="28240"/>
                      <a:pt x="55879" y="24875"/>
                      <a:pt x="56360" y="20669"/>
                    </a:cubicBezTo>
                    <a:cubicBezTo>
                      <a:pt x="57081" y="16223"/>
                      <a:pt x="56480" y="12498"/>
                      <a:pt x="54798" y="9854"/>
                    </a:cubicBezTo>
                    <a:cubicBezTo>
                      <a:pt x="52995" y="7090"/>
                      <a:pt x="50592" y="4927"/>
                      <a:pt x="47588" y="3485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E8267D7-DB08-B456-76A4-82FFB4B5BE90}"/>
                  </a:ext>
                </a:extLst>
              </p:cNvPr>
              <p:cNvSpPr/>
              <p:nvPr/>
            </p:nvSpPr>
            <p:spPr>
              <a:xfrm>
                <a:off x="5952967" y="1441251"/>
                <a:ext cx="111226" cy="113801"/>
              </a:xfrm>
              <a:custGeom>
                <a:avLst/>
                <a:gdLst>
                  <a:gd name="connsiteX0" fmla="*/ 101454 w 111226"/>
                  <a:gd name="connsiteY0" fmla="*/ 16223 h 113801"/>
                  <a:gd name="connsiteX1" fmla="*/ 85712 w 111226"/>
                  <a:gd name="connsiteY1" fmla="*/ 4326 h 113801"/>
                  <a:gd name="connsiteX2" fmla="*/ 63720 w 111226"/>
                  <a:gd name="connsiteY2" fmla="*/ 0 h 113801"/>
                  <a:gd name="connsiteX3" fmla="*/ 40528 w 111226"/>
                  <a:gd name="connsiteY3" fmla="*/ 4206 h 113801"/>
                  <a:gd name="connsiteX4" fmla="*/ 21541 w 111226"/>
                  <a:gd name="connsiteY4" fmla="*/ 15983 h 113801"/>
                  <a:gd name="connsiteX5" fmla="*/ 7961 w 111226"/>
                  <a:gd name="connsiteY5" fmla="*/ 34008 h 113801"/>
                  <a:gd name="connsiteX6" fmla="*/ 751 w 111226"/>
                  <a:gd name="connsiteY6" fmla="*/ 56720 h 113801"/>
                  <a:gd name="connsiteX7" fmla="*/ 1472 w 111226"/>
                  <a:gd name="connsiteY7" fmla="*/ 79553 h 113801"/>
                  <a:gd name="connsiteX8" fmla="*/ 10004 w 111226"/>
                  <a:gd name="connsiteY8" fmla="*/ 97578 h 113801"/>
                  <a:gd name="connsiteX9" fmla="*/ 25506 w 111226"/>
                  <a:gd name="connsiteY9" fmla="*/ 109475 h 113801"/>
                  <a:gd name="connsiteX10" fmla="*/ 47497 w 111226"/>
                  <a:gd name="connsiteY10" fmla="*/ 113801 h 113801"/>
                  <a:gd name="connsiteX11" fmla="*/ 70690 w 111226"/>
                  <a:gd name="connsiteY11" fmla="*/ 109595 h 113801"/>
                  <a:gd name="connsiteX12" fmla="*/ 89677 w 111226"/>
                  <a:gd name="connsiteY12" fmla="*/ 97819 h 113801"/>
                  <a:gd name="connsiteX13" fmla="*/ 103257 w 111226"/>
                  <a:gd name="connsiteY13" fmla="*/ 79913 h 113801"/>
                  <a:gd name="connsiteX14" fmla="*/ 110467 w 111226"/>
                  <a:gd name="connsiteY14" fmla="*/ 57081 h 113801"/>
                  <a:gd name="connsiteX15" fmla="*/ 109866 w 111226"/>
                  <a:gd name="connsiteY15" fmla="*/ 34369 h 113801"/>
                  <a:gd name="connsiteX16" fmla="*/ 101334 w 111226"/>
                  <a:gd name="connsiteY16" fmla="*/ 16223 h 11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1226" h="113801">
                    <a:moveTo>
                      <a:pt x="101454" y="16223"/>
                    </a:moveTo>
                    <a:cubicBezTo>
                      <a:pt x="97248" y="11176"/>
                      <a:pt x="92081" y="7210"/>
                      <a:pt x="85712" y="4326"/>
                    </a:cubicBezTo>
                    <a:cubicBezTo>
                      <a:pt x="79463" y="1442"/>
                      <a:pt x="72132" y="0"/>
                      <a:pt x="63720" y="0"/>
                    </a:cubicBezTo>
                    <a:cubicBezTo>
                      <a:pt x="55429" y="0"/>
                      <a:pt x="47618" y="1322"/>
                      <a:pt x="40528" y="4206"/>
                    </a:cubicBezTo>
                    <a:cubicBezTo>
                      <a:pt x="33317" y="7090"/>
                      <a:pt x="27068" y="10935"/>
                      <a:pt x="21541" y="15983"/>
                    </a:cubicBezTo>
                    <a:cubicBezTo>
                      <a:pt x="16013" y="21030"/>
                      <a:pt x="11446" y="27038"/>
                      <a:pt x="7961" y="34008"/>
                    </a:cubicBezTo>
                    <a:cubicBezTo>
                      <a:pt x="4356" y="40978"/>
                      <a:pt x="1953" y="48549"/>
                      <a:pt x="751" y="56720"/>
                    </a:cubicBezTo>
                    <a:cubicBezTo>
                      <a:pt x="-451" y="65012"/>
                      <a:pt x="-210" y="72703"/>
                      <a:pt x="1472" y="79553"/>
                    </a:cubicBezTo>
                    <a:cubicBezTo>
                      <a:pt x="3154" y="86523"/>
                      <a:pt x="6039" y="92411"/>
                      <a:pt x="10004" y="97578"/>
                    </a:cubicBezTo>
                    <a:cubicBezTo>
                      <a:pt x="14090" y="102625"/>
                      <a:pt x="19257" y="106591"/>
                      <a:pt x="25506" y="109475"/>
                    </a:cubicBezTo>
                    <a:cubicBezTo>
                      <a:pt x="31755" y="112359"/>
                      <a:pt x="39085" y="113681"/>
                      <a:pt x="47497" y="113801"/>
                    </a:cubicBezTo>
                    <a:cubicBezTo>
                      <a:pt x="55789" y="113801"/>
                      <a:pt x="63600" y="112479"/>
                      <a:pt x="70690" y="109595"/>
                    </a:cubicBezTo>
                    <a:cubicBezTo>
                      <a:pt x="77901" y="106831"/>
                      <a:pt x="84149" y="102866"/>
                      <a:pt x="89677" y="97819"/>
                    </a:cubicBezTo>
                    <a:cubicBezTo>
                      <a:pt x="95205" y="92771"/>
                      <a:pt x="99651" y="86763"/>
                      <a:pt x="103257" y="79913"/>
                    </a:cubicBezTo>
                    <a:cubicBezTo>
                      <a:pt x="106862" y="73064"/>
                      <a:pt x="109265" y="65373"/>
                      <a:pt x="110467" y="57081"/>
                    </a:cubicBezTo>
                    <a:cubicBezTo>
                      <a:pt x="111668" y="48909"/>
                      <a:pt x="111428" y="41339"/>
                      <a:pt x="109866" y="34369"/>
                    </a:cubicBezTo>
                    <a:cubicBezTo>
                      <a:pt x="108304" y="27399"/>
                      <a:pt x="105420" y="21390"/>
                      <a:pt x="101334" y="16223"/>
                    </a:cubicBezTo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244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tatue of a horse running&#10;&#10;Description automatically generated">
            <a:extLst>
              <a:ext uri="{FF2B5EF4-FFF2-40B4-BE49-F238E27FC236}">
                <a16:creationId xmlns:a16="http://schemas.microsoft.com/office/drawing/2014/main" id="{06EF4D66-5A26-1D35-DCAF-05808BF57B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7599679" cy="6858000"/>
          </a:xfrm>
          <a:prstGeom prst="rect">
            <a:avLst/>
          </a:prstGeom>
        </p:spPr>
      </p:pic>
      <p:pic>
        <p:nvPicPr>
          <p:cNvPr id="11" name="Picture 10" descr="A statue of a horse running&#10;&#10;Description automatically generated">
            <a:extLst>
              <a:ext uri="{FF2B5EF4-FFF2-40B4-BE49-F238E27FC236}">
                <a16:creationId xmlns:a16="http://schemas.microsoft.com/office/drawing/2014/main" id="{85143FB7-ED5D-4AA7-FD1B-9C96D999E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874497" y="-1"/>
            <a:ext cx="317501" cy="6858000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04800" y="2527431"/>
            <a:ext cx="5156198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4800" y="3840755"/>
            <a:ext cx="5156198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695398-6A38-425E-1D30-A56926D3D9E3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800" y="2314071"/>
            <a:ext cx="245653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horse statue in the dark&#10;&#10;Description automatically generated">
            <a:extLst>
              <a:ext uri="{FF2B5EF4-FFF2-40B4-BE49-F238E27FC236}">
                <a16:creationId xmlns:a16="http://schemas.microsoft.com/office/drawing/2014/main" id="{CF2F2A92-FF93-8197-13A7-B1670F74F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599679" y="0"/>
            <a:ext cx="397001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E2AACF-9938-94BC-00F6-1BDED4234277}"/>
              </a:ext>
            </a:extLst>
          </p:cNvPr>
          <p:cNvSpPr>
            <a:spLocks/>
          </p:cNvSpPr>
          <p:nvPr userDrawn="1"/>
        </p:nvSpPr>
        <p:spPr>
          <a:xfrm>
            <a:off x="11569698" y="0"/>
            <a:ext cx="3175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822257-666D-EEF0-A062-E9F274B21C97}"/>
              </a:ext>
            </a:extLst>
          </p:cNvPr>
          <p:cNvSpPr>
            <a:spLocks/>
          </p:cNvSpPr>
          <p:nvPr userDrawn="1"/>
        </p:nvSpPr>
        <p:spPr>
          <a:xfrm>
            <a:off x="7440928" y="0"/>
            <a:ext cx="15875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statue of a horse&#10;&#10;Description automatically generated">
            <a:extLst>
              <a:ext uri="{FF2B5EF4-FFF2-40B4-BE49-F238E27FC236}">
                <a16:creationId xmlns:a16="http://schemas.microsoft.com/office/drawing/2014/main" id="{27B8329B-FFC5-4CED-93E5-18494D007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78499" y="373876"/>
            <a:ext cx="6413501" cy="64841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E698D03-72DF-0E89-5469-9FAEC419F1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801" y="6083129"/>
            <a:ext cx="3497942" cy="36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1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23491-B37E-0CC3-90ED-32F6A5CE7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760381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4155774"/>
            <a:ext cx="115824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Divider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5469098"/>
            <a:ext cx="11582400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D32108-DA18-6C5E-7B1D-92112770E75B}"/>
              </a:ext>
            </a:extLst>
          </p:cNvPr>
          <p:cNvSpPr>
            <a:spLocks/>
          </p:cNvSpPr>
          <p:nvPr userDrawn="1"/>
        </p:nvSpPr>
        <p:spPr>
          <a:xfrm>
            <a:off x="0" y="3760382"/>
            <a:ext cx="12192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D0C4D3-1980-E8BE-BFB7-B755CD8B79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801" y="6083129"/>
            <a:ext cx="3497942" cy="36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0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5BCB2CA-E6DE-7A5C-3E40-4C5B18D4D9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8872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1887200 w 12192000"/>
              <a:gd name="connsiteY3" fmla="*/ 6858000 h 6858000"/>
              <a:gd name="connsiteX4" fmla="*/ 0 w 12192000"/>
              <a:gd name="connsiteY4" fmla="*/ 0 h 6858000"/>
              <a:gd name="connsiteX5" fmla="*/ 6513824 w 12192000"/>
              <a:gd name="connsiteY5" fmla="*/ 0 h 6858000"/>
              <a:gd name="connsiteX6" fmla="*/ 6513824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18872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887200" y="6858000"/>
                </a:lnTo>
                <a:close/>
                <a:moveTo>
                  <a:pt x="0" y="0"/>
                </a:moveTo>
                <a:lnTo>
                  <a:pt x="6513824" y="0"/>
                </a:lnTo>
                <a:lnTo>
                  <a:pt x="651382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H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D63213-799F-6826-8DB8-E78C57F1196B}"/>
              </a:ext>
            </a:extLst>
          </p:cNvPr>
          <p:cNvSpPr/>
          <p:nvPr userDrawn="1"/>
        </p:nvSpPr>
        <p:spPr>
          <a:xfrm>
            <a:off x="11704320" y="0"/>
            <a:ext cx="182880" cy="6857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DB3C804-BD3D-4630-0CE4-006E5D2E21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1802" y="755204"/>
            <a:ext cx="3111500" cy="4639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EC0299E-540D-2DEE-4537-5C219B9F16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61802" y="3875938"/>
            <a:ext cx="4314094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Divider Slide 1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8C41362-7669-4B24-DC61-29B6F6FF42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61802" y="5189262"/>
            <a:ext cx="4314094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64AE72-DB5E-5334-004D-DD609DD2CAD7}"/>
              </a:ext>
            </a:extLst>
          </p:cNvPr>
          <p:cNvCxnSpPr>
            <a:cxnSpLocks/>
          </p:cNvCxnSpPr>
          <p:nvPr userDrawn="1"/>
        </p:nvCxnSpPr>
        <p:spPr>
          <a:xfrm flipH="1">
            <a:off x="6961802" y="1466082"/>
            <a:ext cx="381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31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23491-B37E-0CC3-90ED-32F6A5CE7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0" y="1"/>
            <a:ext cx="7772400" cy="6854574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961916"/>
            <a:ext cx="38100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0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Divider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2275240"/>
            <a:ext cx="3810000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1FC40F2-CC29-81E9-C86C-95990D92DD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800" y="5902102"/>
            <a:ext cx="3111500" cy="4639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D87631-C406-3075-4E80-A78B266E66CC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800" y="5626100"/>
            <a:ext cx="381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DC42DA7-3C4F-AE65-6206-1574CDBF1B19}"/>
              </a:ext>
            </a:extLst>
          </p:cNvPr>
          <p:cNvSpPr/>
          <p:nvPr userDrawn="1"/>
        </p:nvSpPr>
        <p:spPr>
          <a:xfrm>
            <a:off x="4419600" y="0"/>
            <a:ext cx="139700" cy="68579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DE5403-79FE-DD43-FAB7-8915B8CABBC0}"/>
              </a:ext>
            </a:extLst>
          </p:cNvPr>
          <p:cNvSpPr/>
          <p:nvPr userDrawn="1"/>
        </p:nvSpPr>
        <p:spPr>
          <a:xfrm>
            <a:off x="0" y="0"/>
            <a:ext cx="12192000" cy="4354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9" y="571408"/>
            <a:ext cx="11582401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644313" y="151856"/>
            <a:ext cx="242884" cy="1317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l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500230"/>
            <a:ext cx="11582398" cy="4671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9067798" y="151856"/>
            <a:ext cx="2228850" cy="1317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University of New Haven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6308906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9084C8-1AB5-B107-4378-C85ADBC224B1}"/>
              </a:ext>
            </a:extLst>
          </p:cNvPr>
          <p:cNvCxnSpPr>
            <a:cxnSpLocks/>
          </p:cNvCxnSpPr>
          <p:nvPr userDrawn="1"/>
        </p:nvCxnSpPr>
        <p:spPr>
          <a:xfrm>
            <a:off x="11470480" y="106589"/>
            <a:ext cx="0" cy="22225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D6BA487-D633-9C5E-66F4-2F0916D6667D}"/>
              </a:ext>
            </a:extLst>
          </p:cNvPr>
          <p:cNvSpPr/>
          <p:nvPr userDrawn="1"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B5E69-236B-444E-8375-3A1543FB0D64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04801" y="125602"/>
            <a:ext cx="1777991" cy="1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44" r:id="rId2"/>
    <p:sldLayoutId id="2147483836" r:id="rId3"/>
    <p:sldLayoutId id="2147483845" r:id="rId4"/>
    <p:sldLayoutId id="2147483846" r:id="rId5"/>
    <p:sldLayoutId id="2147483837" r:id="rId6"/>
    <p:sldLayoutId id="2147483838" r:id="rId7"/>
    <p:sldLayoutId id="2147483839" r:id="rId8"/>
    <p:sldLayoutId id="2147483824" r:id="rId9"/>
    <p:sldLayoutId id="2147483830" r:id="rId10"/>
    <p:sldLayoutId id="2147483823" r:id="rId11"/>
    <p:sldLayoutId id="2147483855" r:id="rId12"/>
    <p:sldLayoutId id="2147483867" r:id="rId13"/>
    <p:sldLayoutId id="2147483854" r:id="rId14"/>
    <p:sldLayoutId id="2147483825" r:id="rId15"/>
    <p:sldLayoutId id="2147483834" r:id="rId16"/>
    <p:sldLayoutId id="2147483831" r:id="rId17"/>
    <p:sldLayoutId id="2147483832" r:id="rId18"/>
    <p:sldLayoutId id="2147483828" r:id="rId19"/>
    <p:sldLayoutId id="2147483826" r:id="rId20"/>
    <p:sldLayoutId id="2147483848" r:id="rId21"/>
    <p:sldLayoutId id="2147483847" r:id="rId22"/>
    <p:sldLayoutId id="2147483849" r:id="rId23"/>
    <p:sldLayoutId id="2147483850" r:id="rId24"/>
    <p:sldLayoutId id="2147483856" r:id="rId25"/>
    <p:sldLayoutId id="2147483865" r:id="rId26"/>
    <p:sldLayoutId id="2147483858" r:id="rId27"/>
    <p:sldLayoutId id="2147483866" r:id="rId28"/>
    <p:sldLayoutId id="2147483833" r:id="rId29"/>
    <p:sldLayoutId id="2147483827" r:id="rId30"/>
    <p:sldLayoutId id="2147483841" r:id="rId31"/>
    <p:sldLayoutId id="2147483843" r:id="rId32"/>
    <p:sldLayoutId id="2147483852" r:id="rId33"/>
    <p:sldLayoutId id="2147483853" r:id="rId34"/>
    <p:sldLayoutId id="2147483860" r:id="rId35"/>
    <p:sldLayoutId id="2147483862" r:id="rId36"/>
    <p:sldLayoutId id="2147483861" r:id="rId37"/>
    <p:sldLayoutId id="2147483863" r:id="rId3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  <p15:guide id="7" orient="horz" pos="4200" userDrawn="1">
          <p15:clr>
            <a:srgbClr val="F26B43"/>
          </p15:clr>
        </p15:guide>
        <p15:guide id="8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Presenter’s Name  |  Date</a:t>
            </a:r>
          </a:p>
        </p:txBody>
      </p:sp>
    </p:spTree>
    <p:extLst>
      <p:ext uri="{BB962C8B-B14F-4D97-AF65-F5344CB8AC3E}">
        <p14:creationId xmlns:p14="http://schemas.microsoft.com/office/powerpoint/2010/main" val="363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6B7A918A-190A-C124-298F-FA7B6A4F1B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Presenter’s Name  |  Date</a:t>
            </a:r>
          </a:p>
        </p:txBody>
      </p:sp>
    </p:spTree>
    <p:extLst>
      <p:ext uri="{BB962C8B-B14F-4D97-AF65-F5344CB8AC3E}">
        <p14:creationId xmlns:p14="http://schemas.microsoft.com/office/powerpoint/2010/main" val="13259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Template Slide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2DAC47-BD6C-416E-8A12-C6DAFC65509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This is what the first list level formatting looks like. To add a bullet, hit return to move the text to a new line, highlight the text and hit tab on your keyboard. Keep hitting tab to go to the next level bullet. To go back a level, hit shift + tab. This method applies to every text box placeholder in your document.</a:t>
            </a:r>
          </a:p>
          <a:p>
            <a:pPr lvl="1"/>
            <a:r>
              <a:rPr lang="en-US" dirty="0"/>
              <a:t>This is what the first list level bullet looks like.</a:t>
            </a:r>
          </a:p>
          <a:p>
            <a:pPr lvl="2"/>
            <a:r>
              <a:rPr lang="en-US" dirty="0"/>
              <a:t>This is what the second list level bullet looks like.</a:t>
            </a:r>
          </a:p>
          <a:p>
            <a:pPr lvl="3"/>
            <a:r>
              <a:rPr lang="en-US" dirty="0"/>
              <a:t>This is what the third list level bullet looks like.</a:t>
            </a:r>
          </a:p>
          <a:p>
            <a:pPr lvl="4"/>
            <a:r>
              <a:rPr lang="en-US" dirty="0"/>
              <a:t>This is what the fourth list level bullet looks like.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8A953-8DE7-4454-AB25-B8D94E99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 add a footer: Insert tab &gt; Header &amp; Footer &gt; Select Footer &gt; Apply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8A953-8DE7-4454-AB25-B8D94E99D0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add a footer: Insert tab &gt; Header &amp; Footer &gt; Select Footer &gt; Apply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Template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A69E0-E7C3-77A3-E86B-D6AE5A0D3B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2DAC47-BD6C-416E-8A12-C6DAFC65509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This is what the first list level formatting looks like. To add a bullet, hit return to move the text to a new line, highlight the text and hit tab on your keyboard. Keep hitting tab to go to the next level bullet. To go back a level, hit shift + tab. This method applies to every text box placeholder in your document.</a:t>
            </a:r>
          </a:p>
          <a:p>
            <a:pPr lvl="1"/>
            <a:r>
              <a:rPr lang="en-US" dirty="0"/>
              <a:t>This is what the first list level bullet looks like.</a:t>
            </a:r>
          </a:p>
          <a:p>
            <a:pPr lvl="2"/>
            <a:r>
              <a:rPr lang="en-US" dirty="0"/>
              <a:t>This is what the second list level bullet looks like.</a:t>
            </a:r>
          </a:p>
          <a:p>
            <a:pPr lvl="3"/>
            <a:r>
              <a:rPr lang="en-US" dirty="0"/>
              <a:t>This is what the third list level bullet looks like.</a:t>
            </a:r>
          </a:p>
          <a:p>
            <a:pPr lvl="4"/>
            <a:r>
              <a:rPr lang="en-US" dirty="0"/>
              <a:t>This is what the fourth list level bullet looks like.</a:t>
            </a:r>
          </a:p>
        </p:txBody>
      </p:sp>
    </p:spTree>
    <p:extLst>
      <p:ext uri="{BB962C8B-B14F-4D97-AF65-F5344CB8AC3E}">
        <p14:creationId xmlns:p14="http://schemas.microsoft.com/office/powerpoint/2010/main" val="27966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Template Slide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2DAC47-BD6C-416E-8A12-C6DAFC65509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This is what the first list level formatting looks like. To add a bullet, hit return to move the text to a new line, highlight the text and hit tab on your keyboard. Keep hitting tab to go to the next level bullet. To go back a level, hit shift + tab. This method applies to every text box placeholder in your document.</a:t>
            </a:r>
          </a:p>
          <a:p>
            <a:pPr lvl="1"/>
            <a:r>
              <a:rPr lang="en-US" dirty="0"/>
              <a:t>This is what the first list level bullet looks like.</a:t>
            </a:r>
          </a:p>
          <a:p>
            <a:pPr lvl="2"/>
            <a:r>
              <a:rPr lang="en-US" dirty="0"/>
              <a:t>This is what the second list level bullet looks like.</a:t>
            </a:r>
          </a:p>
          <a:p>
            <a:pPr lvl="3"/>
            <a:r>
              <a:rPr lang="en-US" dirty="0"/>
              <a:t>This is what the third list level bullet looks like.</a:t>
            </a:r>
          </a:p>
          <a:p>
            <a:pPr lvl="4"/>
            <a:r>
              <a:rPr lang="en-US" dirty="0"/>
              <a:t>This is what the fourth list level bullet looks like.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8A953-8DE7-4454-AB25-B8D94E99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 add a footer: Insert tab &gt; Header &amp; Footer &gt; Select Footer &gt; Apply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8A953-8DE7-4454-AB25-B8D94E99D0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add a footer: Insert tab &gt; Header &amp; Footer &gt; Select Footer &gt; Apply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Template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E21FD-7F01-C8E9-18F0-D918E0CA40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2DAC47-BD6C-416E-8A12-C6DAFC65509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This is what the first list level formatting looks like. To add a bullet, hit return to move the text to a new line, highlight the text and hit tab on your keyboard. Keep hitting tab to go to the next level bullet. To go back a level, hit shift + tab. This method applies to every text box placeholder in your document.</a:t>
            </a:r>
          </a:p>
          <a:p>
            <a:pPr lvl="1"/>
            <a:r>
              <a:rPr lang="en-US" dirty="0"/>
              <a:t>This is what the first list level bullet looks like.</a:t>
            </a:r>
          </a:p>
          <a:p>
            <a:pPr lvl="2"/>
            <a:r>
              <a:rPr lang="en-US" dirty="0"/>
              <a:t>This is what the second list level bullet looks like.</a:t>
            </a:r>
          </a:p>
          <a:p>
            <a:pPr lvl="3"/>
            <a:r>
              <a:rPr lang="en-US" dirty="0"/>
              <a:t>This is what the third list level bullet looks like.</a:t>
            </a:r>
          </a:p>
          <a:p>
            <a:pPr lvl="4"/>
            <a:r>
              <a:rPr lang="en-US" dirty="0"/>
              <a:t>This is what the fourth list level bullet looks like.</a:t>
            </a:r>
          </a:p>
        </p:txBody>
      </p:sp>
    </p:spTree>
    <p:extLst>
      <p:ext uri="{BB962C8B-B14F-4D97-AF65-F5344CB8AC3E}">
        <p14:creationId xmlns:p14="http://schemas.microsoft.com/office/powerpoint/2010/main" val="18889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DB4070E-AD08-CF5E-AC82-01C3BCAEEEA2}"/>
              </a:ext>
            </a:extLst>
          </p:cNvPr>
          <p:cNvSpPr/>
          <p:nvPr/>
        </p:nvSpPr>
        <p:spPr>
          <a:xfrm>
            <a:off x="0" y="1650522"/>
            <a:ext cx="12192000" cy="64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8A953-8DE7-4454-AB25-B8D94E99D0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add a footer: Insert tab &gt; Header &amp; Footer &gt; Select Footer &gt; Apply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 Column Slide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CCA792-AD25-1A1C-C9D2-3D63A0C5B0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PH" dirty="0"/>
              <a:t>Subtitle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272074-1C6C-AF34-F802-4DBC96CE96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2465408"/>
            <a:ext cx="5619750" cy="3668692"/>
          </a:xfrm>
        </p:spPr>
        <p:txBody>
          <a:bodyPr/>
          <a:lstStyle/>
          <a:p>
            <a:r>
              <a:rPr lang="en-US" dirty="0"/>
              <a:t>Lorem ipsum dolor sit amet, </a:t>
            </a:r>
            <a:r>
              <a:rPr lang="en-US" dirty="0" err="1"/>
              <a:t>consectetuer</a:t>
            </a:r>
            <a:br>
              <a:rPr lang="en-US" dirty="0"/>
            </a:br>
            <a:r>
              <a:rPr lang="en-US" dirty="0" err="1"/>
              <a:t>adipiscing</a:t>
            </a:r>
            <a:r>
              <a:rPr lang="en-US" dirty="0"/>
              <a:t> elit. Maecenas porttitor congue massa. Fusce posuere,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lectus malesuada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quis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98DA30-E030-E346-5346-06822D1249B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7450" y="2465408"/>
            <a:ext cx="5619750" cy="3668692"/>
          </a:xfrm>
        </p:spPr>
        <p:txBody>
          <a:bodyPr/>
          <a:lstStyle/>
          <a:p>
            <a:r>
              <a:rPr lang="en-US" dirty="0"/>
              <a:t>Lorem ipsum dolor sit amet, </a:t>
            </a:r>
            <a:r>
              <a:rPr lang="en-US" dirty="0" err="1"/>
              <a:t>consectetuer</a:t>
            </a:r>
            <a:br>
              <a:rPr lang="en-US" dirty="0"/>
            </a:br>
            <a:r>
              <a:rPr lang="en-US" dirty="0" err="1"/>
              <a:t>adipiscing</a:t>
            </a:r>
            <a:r>
              <a:rPr lang="en-US" dirty="0"/>
              <a:t> elit. Maecenas porttitor congue massa. Fusce posuere,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lectus malesuada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quis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6AA021-5691-1F39-7FCD-82931D23EDD2}"/>
              </a:ext>
            </a:extLst>
          </p:cNvPr>
          <p:cNvCxnSpPr>
            <a:cxnSpLocks/>
          </p:cNvCxnSpPr>
          <p:nvPr/>
        </p:nvCxnSpPr>
        <p:spPr>
          <a:xfrm>
            <a:off x="6096000" y="2465408"/>
            <a:ext cx="0" cy="366869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D52C4534-95FC-545E-CEAA-CFE4C0F5F916}"/>
              </a:ext>
            </a:extLst>
          </p:cNvPr>
          <p:cNvSpPr txBox="1">
            <a:spLocks/>
          </p:cNvSpPr>
          <p:nvPr/>
        </p:nvSpPr>
        <p:spPr>
          <a:xfrm>
            <a:off x="304800" y="1816674"/>
            <a:ext cx="5619750" cy="3077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Column 1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8B064FE2-FB0C-5683-2B9A-9532DE9ECCA0}"/>
              </a:ext>
            </a:extLst>
          </p:cNvPr>
          <p:cNvSpPr txBox="1">
            <a:spLocks/>
          </p:cNvSpPr>
          <p:nvPr/>
        </p:nvSpPr>
        <p:spPr>
          <a:xfrm>
            <a:off x="6267450" y="1816674"/>
            <a:ext cx="5619750" cy="3077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Column 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49E48A-5E81-6BB0-42E7-CD9D77F92E0A}"/>
              </a:ext>
            </a:extLst>
          </p:cNvPr>
          <p:cNvCxnSpPr>
            <a:cxnSpLocks/>
          </p:cNvCxnSpPr>
          <p:nvPr/>
        </p:nvCxnSpPr>
        <p:spPr>
          <a:xfrm>
            <a:off x="6096000" y="1787682"/>
            <a:ext cx="0" cy="3657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2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98D9B7-B897-03C2-CCD6-FB016CC53B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429"/>
            <a:ext cx="12192000" cy="255083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8A953-8DE7-4454-AB25-B8D94E99D0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To add a footer: Insert tab &gt; Header &amp; Footer &gt; Select Footer &gt; Apply</a:t>
            </a: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 Column Slide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499F31-E3BB-B5FF-E6AF-3D0A9F3F88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PH" dirty="0">
                <a:solidFill>
                  <a:schemeClr val="bg1"/>
                </a:solidFill>
              </a:rPr>
              <a:t>Subtitle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272074-1C6C-AF34-F802-4DBC96CE96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4352080"/>
            <a:ext cx="5619750" cy="1877269"/>
          </a:xfrm>
        </p:spPr>
        <p:txBody>
          <a:bodyPr/>
          <a:lstStyle/>
          <a:p>
            <a:pPr algn="ctr"/>
            <a:r>
              <a:rPr lang="en-US" sz="1600" dirty="0"/>
              <a:t>Lorem ipsum dolor sit amet, </a:t>
            </a:r>
            <a:r>
              <a:rPr lang="en-US" sz="1600" dirty="0" err="1"/>
              <a:t>consectetuer</a:t>
            </a:r>
            <a:br>
              <a:rPr lang="en-US" sz="1600" dirty="0"/>
            </a:br>
            <a:r>
              <a:rPr lang="en-US" sz="1600" dirty="0" err="1"/>
              <a:t>adipiscing</a:t>
            </a:r>
            <a:r>
              <a:rPr lang="en-US" sz="1600" dirty="0"/>
              <a:t> elit. Maecenas porttitor congue massa. Fusce posuere, magna sed pulvinar </a:t>
            </a:r>
            <a:r>
              <a:rPr lang="en-US" sz="1600" dirty="0" err="1"/>
              <a:t>ultricies</a:t>
            </a:r>
            <a:r>
              <a:rPr lang="en-US" sz="1600" dirty="0"/>
              <a:t>,</a:t>
            </a:r>
            <a:br>
              <a:rPr lang="en-US" sz="1600" dirty="0"/>
            </a:br>
            <a:r>
              <a:rPr lang="en-US" sz="1600" dirty="0" err="1"/>
              <a:t>purus</a:t>
            </a:r>
            <a:r>
              <a:rPr lang="en-US" sz="1600" dirty="0"/>
              <a:t> lectus malesuada libero, sit </a:t>
            </a:r>
            <a:r>
              <a:rPr lang="en-US" sz="1600" dirty="0" err="1"/>
              <a:t>amet</a:t>
            </a:r>
            <a:br>
              <a:rPr lang="en-US" sz="1600" dirty="0"/>
            </a:br>
            <a:r>
              <a:rPr lang="en-US" sz="1600" dirty="0" err="1"/>
              <a:t>commodo</a:t>
            </a:r>
            <a:r>
              <a:rPr lang="en-US" sz="1600" dirty="0"/>
              <a:t> magna eros quis </a:t>
            </a:r>
            <a:r>
              <a:rPr lang="en-US" sz="1600" dirty="0" err="1"/>
              <a:t>urna</a:t>
            </a:r>
            <a:r>
              <a:rPr lang="en-US" sz="1600" dirty="0"/>
              <a:t>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98DA30-E030-E346-5346-06822D1249B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7450" y="4352080"/>
            <a:ext cx="5619750" cy="1877269"/>
          </a:xfrm>
        </p:spPr>
        <p:txBody>
          <a:bodyPr/>
          <a:lstStyle/>
          <a:p>
            <a:pPr algn="ctr"/>
            <a:r>
              <a:rPr lang="en-US" sz="1600" dirty="0"/>
              <a:t>Lorem ipsum dolor sit amet, </a:t>
            </a:r>
            <a:r>
              <a:rPr lang="en-US" sz="1600" dirty="0" err="1"/>
              <a:t>consectetuer</a:t>
            </a:r>
            <a:br>
              <a:rPr lang="en-US" sz="1600" dirty="0"/>
            </a:br>
            <a:r>
              <a:rPr lang="en-US" sz="1600" dirty="0" err="1"/>
              <a:t>adipiscing</a:t>
            </a:r>
            <a:r>
              <a:rPr lang="en-US" sz="1600" dirty="0"/>
              <a:t> elit. Maecenas porttitor congue massa. Fusce posuere, magna sed pulvinar </a:t>
            </a:r>
            <a:r>
              <a:rPr lang="en-US" sz="1600" dirty="0" err="1"/>
              <a:t>ultricies</a:t>
            </a:r>
            <a:r>
              <a:rPr lang="en-US" sz="1600" dirty="0"/>
              <a:t>,</a:t>
            </a:r>
            <a:br>
              <a:rPr lang="en-US" sz="1600" dirty="0"/>
            </a:br>
            <a:r>
              <a:rPr lang="en-US" sz="1600" dirty="0" err="1"/>
              <a:t>purus</a:t>
            </a:r>
            <a:r>
              <a:rPr lang="en-US" sz="1600" dirty="0"/>
              <a:t> lectus malesuada libero, sit </a:t>
            </a:r>
            <a:r>
              <a:rPr lang="en-US" sz="1600" dirty="0" err="1"/>
              <a:t>amet</a:t>
            </a:r>
            <a:br>
              <a:rPr lang="en-US" sz="1600" dirty="0"/>
            </a:br>
            <a:r>
              <a:rPr lang="en-US" sz="1600" dirty="0" err="1"/>
              <a:t>commodo</a:t>
            </a:r>
            <a:r>
              <a:rPr lang="en-US" sz="1600" dirty="0"/>
              <a:t> magna eros quis </a:t>
            </a:r>
            <a:r>
              <a:rPr lang="en-US" sz="1600" dirty="0" err="1"/>
              <a:t>urna</a:t>
            </a:r>
            <a:r>
              <a:rPr lang="en-US" sz="1600" dirty="0"/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6AA021-5691-1F39-7FCD-82931D23EDD2}"/>
              </a:ext>
            </a:extLst>
          </p:cNvPr>
          <p:cNvCxnSpPr>
            <a:cxnSpLocks/>
          </p:cNvCxnSpPr>
          <p:nvPr/>
        </p:nvCxnSpPr>
        <p:spPr>
          <a:xfrm>
            <a:off x="6096000" y="3507126"/>
            <a:ext cx="0" cy="262697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82D83D6-B2A1-7B28-34C7-57C3A0D44E91}"/>
              </a:ext>
            </a:extLst>
          </p:cNvPr>
          <p:cNvSpPr/>
          <p:nvPr/>
        </p:nvSpPr>
        <p:spPr>
          <a:xfrm>
            <a:off x="2593817" y="2465410"/>
            <a:ext cx="1041716" cy="1041716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48EB88-F3C9-2D80-2D33-DE8D5A250490}"/>
              </a:ext>
            </a:extLst>
          </p:cNvPr>
          <p:cNvSpPr/>
          <p:nvPr/>
        </p:nvSpPr>
        <p:spPr>
          <a:xfrm>
            <a:off x="8556467" y="2465410"/>
            <a:ext cx="1041716" cy="1041716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7" name="Graphic 16" descr="Gears outline">
            <a:extLst>
              <a:ext uri="{FF2B5EF4-FFF2-40B4-BE49-F238E27FC236}">
                <a16:creationId xmlns:a16="http://schemas.microsoft.com/office/drawing/2014/main" id="{1AD463E7-EA85-C76C-C72A-2520F40C48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2129" y="2643722"/>
            <a:ext cx="685092" cy="685092"/>
          </a:xfrm>
          <a:prstGeom prst="rect">
            <a:avLst/>
          </a:prstGeom>
        </p:spPr>
      </p:pic>
      <p:pic>
        <p:nvPicPr>
          <p:cNvPr id="19" name="Graphic 18" descr="Gears outline">
            <a:extLst>
              <a:ext uri="{FF2B5EF4-FFF2-40B4-BE49-F238E27FC236}">
                <a16:creationId xmlns:a16="http://schemas.microsoft.com/office/drawing/2014/main" id="{B395AD57-FF06-0E62-605F-03EF1E9374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4779" y="2643722"/>
            <a:ext cx="685092" cy="685092"/>
          </a:xfrm>
          <a:prstGeom prst="rect">
            <a:avLst/>
          </a:prstGeom>
        </p:spPr>
      </p:pic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D52C4534-95FC-545E-CEAA-CFE4C0F5F916}"/>
              </a:ext>
            </a:extLst>
          </p:cNvPr>
          <p:cNvSpPr txBox="1">
            <a:spLocks/>
          </p:cNvSpPr>
          <p:nvPr/>
        </p:nvSpPr>
        <p:spPr>
          <a:xfrm>
            <a:off x="304800" y="3775715"/>
            <a:ext cx="5619750" cy="3077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Column 1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8B064FE2-FB0C-5683-2B9A-9532DE9ECCA0}"/>
              </a:ext>
            </a:extLst>
          </p:cNvPr>
          <p:cNvSpPr txBox="1">
            <a:spLocks/>
          </p:cNvSpPr>
          <p:nvPr/>
        </p:nvSpPr>
        <p:spPr>
          <a:xfrm>
            <a:off x="6267450" y="3775715"/>
            <a:ext cx="5619750" cy="3077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Column 2</a:t>
            </a:r>
          </a:p>
        </p:txBody>
      </p:sp>
    </p:spTree>
    <p:extLst>
      <p:ext uri="{BB962C8B-B14F-4D97-AF65-F5344CB8AC3E}">
        <p14:creationId xmlns:p14="http://schemas.microsoft.com/office/powerpoint/2010/main" val="310198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366F1E-2137-1AE8-B523-B4595700FF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To add a footer: Insert tab &gt; Header &amp; Footer &gt; Select Footer &gt; Apply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37F38EFD-6A8E-ECA1-8A10-C52A541C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CE6BAE-4410-90D8-C711-3ED785DC55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PH" dirty="0"/>
              <a:t>Subtitle</a:t>
            </a:r>
          </a:p>
        </p:txBody>
      </p:sp>
      <p:sp>
        <p:nvSpPr>
          <p:cNvPr id="5" name="Content Placeholder 26">
            <a:extLst>
              <a:ext uri="{FF2B5EF4-FFF2-40B4-BE49-F238E27FC236}">
                <a16:creationId xmlns:a16="http://schemas.microsoft.com/office/drawing/2014/main" id="{073BB17C-6104-A932-17D6-3D15021E57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570038"/>
            <a:ext cx="11582400" cy="4339980"/>
          </a:xfrm>
        </p:spPr>
        <p:txBody>
          <a:bodyPr numCol="2"/>
          <a:lstStyle/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07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B19949-63EF-8B03-9021-E88C8F48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Bulleted list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D28F32-3DC6-5F50-3C97-5FEF4C0072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451912-CED6-A572-B972-C5C9EFF2CC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6E6818-0D2A-DA1C-ED9C-7109D34376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98FCE5-2576-B174-8743-CE9EA97543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E9338C-7451-B31C-B49C-F42215344B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F6E8B9-33F3-4120-B10E-2294D8EE9D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F62400-559B-DFBD-651E-B07D77A922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3E25DE-868B-B83D-07AD-27A8EB870F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F2B3428-A004-317E-0602-367A0D02924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AD94ACE-2E17-B39C-A92D-29F10D49449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DC75A0D-4AD6-BD72-70C6-5D9D817B64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9F10FD4-CF91-20FF-E68C-583DF10274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198079C-8E8E-91AC-6BD5-DF9885FB17B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5806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BE1EE6-52E5-85E1-0B86-36F1BC3A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5 </a:t>
            </a:r>
            <a:r>
              <a:rPr lang="en-US" sz="4000" dirty="0">
                <a:ln w="12700">
                  <a:solidFill>
                    <a:schemeClr val="bg1"/>
                  </a:solidFill>
                </a:ln>
                <a:noFill/>
              </a:rPr>
              <a:t>Key Points</a:t>
            </a:r>
            <a:br>
              <a:rPr lang="en-US" sz="4000" dirty="0"/>
            </a:br>
            <a:r>
              <a:rPr lang="en-US" sz="4000" dirty="0"/>
              <a:t>Slides</a:t>
            </a:r>
          </a:p>
        </p:txBody>
      </p:sp>
      <p:pic>
        <p:nvPicPr>
          <p:cNvPr id="42" name="Picture Placeholder 41" descr="Gears outline">
            <a:extLst>
              <a:ext uri="{FF2B5EF4-FFF2-40B4-BE49-F238E27FC236}">
                <a16:creationId xmlns:a16="http://schemas.microsoft.com/office/drawing/2014/main" id="{432AAD07-7A8A-8BBC-3CC8-1849BF85064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/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DDDBF0B-6311-9A51-5E34-BDA46A8B7D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Key Point 1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788DB31-E790-4E11-1D60-12CA178794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Key Point 2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F7D1504-2C24-746F-C85F-07047F027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Key Point 3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BE92C1A-8743-3BF4-ECCE-7AD994932C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Key Point 4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63F6259-1866-D8AE-6852-97A27DD18A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Key Point 5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3" name="Picture Placeholder 42" descr="Gears outline">
            <a:extLst>
              <a:ext uri="{FF2B5EF4-FFF2-40B4-BE49-F238E27FC236}">
                <a16:creationId xmlns:a16="http://schemas.microsoft.com/office/drawing/2014/main" id="{1886D509-A220-EEFD-9D86-68D78B2185B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/>
      </p:pic>
      <p:pic>
        <p:nvPicPr>
          <p:cNvPr id="44" name="Picture Placeholder 43" descr="Gears outline">
            <a:extLst>
              <a:ext uri="{FF2B5EF4-FFF2-40B4-BE49-F238E27FC236}">
                <a16:creationId xmlns:a16="http://schemas.microsoft.com/office/drawing/2014/main" id="{51554547-545E-36DE-E3DE-714F785CB83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0" r="140"/>
          <a:stretch/>
        </p:blipFill>
        <p:spPr/>
      </p:pic>
      <p:pic>
        <p:nvPicPr>
          <p:cNvPr id="45" name="Picture Placeholder 44" descr="Gears outline">
            <a:extLst>
              <a:ext uri="{FF2B5EF4-FFF2-40B4-BE49-F238E27FC236}">
                <a16:creationId xmlns:a16="http://schemas.microsoft.com/office/drawing/2014/main" id="{A485A0DB-A488-2E0E-208F-2760011B902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/>
      </p:pic>
      <p:pic>
        <p:nvPicPr>
          <p:cNvPr id="46" name="Picture Placeholder 45" descr="Gears outline">
            <a:extLst>
              <a:ext uri="{FF2B5EF4-FFF2-40B4-BE49-F238E27FC236}">
                <a16:creationId xmlns:a16="http://schemas.microsoft.com/office/drawing/2014/main" id="{8FB5E9D7-BD10-F7A5-2FB6-D316BD250B3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/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8A1FBA0-F3C3-DD83-8FE5-70C5CBD42BEC}"/>
              </a:ext>
            </a:extLst>
          </p:cNvPr>
          <p:cNvCxnSpPr>
            <a:cxnSpLocks/>
          </p:cNvCxnSpPr>
          <p:nvPr/>
        </p:nvCxnSpPr>
        <p:spPr>
          <a:xfrm>
            <a:off x="5608320" y="2058419"/>
            <a:ext cx="627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63D616-7034-A24F-B233-3368D57E2D4B}"/>
              </a:ext>
            </a:extLst>
          </p:cNvPr>
          <p:cNvCxnSpPr>
            <a:cxnSpLocks/>
          </p:cNvCxnSpPr>
          <p:nvPr/>
        </p:nvCxnSpPr>
        <p:spPr>
          <a:xfrm>
            <a:off x="5608320" y="3155832"/>
            <a:ext cx="627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EFEF27-2839-608A-2C9E-1C3241E14638}"/>
              </a:ext>
            </a:extLst>
          </p:cNvPr>
          <p:cNvCxnSpPr>
            <a:cxnSpLocks/>
          </p:cNvCxnSpPr>
          <p:nvPr/>
        </p:nvCxnSpPr>
        <p:spPr>
          <a:xfrm>
            <a:off x="5608320" y="4253245"/>
            <a:ext cx="627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87A530-91A6-6EDA-348C-E924F3170C97}"/>
              </a:ext>
            </a:extLst>
          </p:cNvPr>
          <p:cNvCxnSpPr>
            <a:cxnSpLocks/>
          </p:cNvCxnSpPr>
          <p:nvPr/>
        </p:nvCxnSpPr>
        <p:spPr>
          <a:xfrm>
            <a:off x="5608320" y="5350658"/>
            <a:ext cx="627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265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Presenter’s Name  |  Date</a:t>
            </a:r>
          </a:p>
        </p:txBody>
      </p:sp>
    </p:spTree>
    <p:extLst>
      <p:ext uri="{BB962C8B-B14F-4D97-AF65-F5344CB8AC3E}">
        <p14:creationId xmlns:p14="http://schemas.microsoft.com/office/powerpoint/2010/main" val="30065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BE1EE6-52E5-85E1-0B86-36F1BC3A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Key Points</a:t>
            </a:r>
            <a:br>
              <a:rPr lang="en-US" dirty="0"/>
            </a:br>
            <a:r>
              <a:rPr lang="en-US" dirty="0"/>
              <a:t>Slides</a:t>
            </a:r>
          </a:p>
        </p:txBody>
      </p:sp>
      <p:pic>
        <p:nvPicPr>
          <p:cNvPr id="42" name="Picture Placeholder 41" descr="Gears outline">
            <a:extLst>
              <a:ext uri="{FF2B5EF4-FFF2-40B4-BE49-F238E27FC236}">
                <a16:creationId xmlns:a16="http://schemas.microsoft.com/office/drawing/2014/main" id="{432AAD07-7A8A-8BBC-3CC8-1849BF85064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/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DDDBF0B-6311-9A51-5E34-BDA46A8B7D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Key Point 1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788DB31-E790-4E11-1D60-12CA178794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Key Point 2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F7D1504-2C24-746F-C85F-07047F027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Key Point 3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BE92C1A-8743-3BF4-ECCE-7AD994932C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Key Point 4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63F6259-1866-D8AE-6852-97A27DD18A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Key Point 5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3" name="Picture Placeholder 42" descr="Gears outline">
            <a:extLst>
              <a:ext uri="{FF2B5EF4-FFF2-40B4-BE49-F238E27FC236}">
                <a16:creationId xmlns:a16="http://schemas.microsoft.com/office/drawing/2014/main" id="{1886D509-A220-EEFD-9D86-68D78B2185B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/>
      </p:pic>
      <p:pic>
        <p:nvPicPr>
          <p:cNvPr id="44" name="Picture Placeholder 43" descr="Gears outline">
            <a:extLst>
              <a:ext uri="{FF2B5EF4-FFF2-40B4-BE49-F238E27FC236}">
                <a16:creationId xmlns:a16="http://schemas.microsoft.com/office/drawing/2014/main" id="{51554547-545E-36DE-E3DE-714F785CB83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0" r="140"/>
          <a:stretch/>
        </p:blipFill>
        <p:spPr/>
      </p:pic>
      <p:pic>
        <p:nvPicPr>
          <p:cNvPr id="45" name="Picture Placeholder 44" descr="Gears outline">
            <a:extLst>
              <a:ext uri="{FF2B5EF4-FFF2-40B4-BE49-F238E27FC236}">
                <a16:creationId xmlns:a16="http://schemas.microsoft.com/office/drawing/2014/main" id="{A485A0DB-A488-2E0E-208F-2760011B902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/>
      </p:pic>
      <p:pic>
        <p:nvPicPr>
          <p:cNvPr id="46" name="Picture Placeholder 45" descr="Gears outline">
            <a:extLst>
              <a:ext uri="{FF2B5EF4-FFF2-40B4-BE49-F238E27FC236}">
                <a16:creationId xmlns:a16="http://schemas.microsoft.com/office/drawing/2014/main" id="{8FB5E9D7-BD10-F7A5-2FB6-D316BD250B3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/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8A1FBA0-F3C3-DD83-8FE5-70C5CBD42BEC}"/>
              </a:ext>
            </a:extLst>
          </p:cNvPr>
          <p:cNvCxnSpPr>
            <a:cxnSpLocks/>
          </p:cNvCxnSpPr>
          <p:nvPr/>
        </p:nvCxnSpPr>
        <p:spPr>
          <a:xfrm>
            <a:off x="5608320" y="2058419"/>
            <a:ext cx="627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63D616-7034-A24F-B233-3368D57E2D4B}"/>
              </a:ext>
            </a:extLst>
          </p:cNvPr>
          <p:cNvCxnSpPr>
            <a:cxnSpLocks/>
          </p:cNvCxnSpPr>
          <p:nvPr/>
        </p:nvCxnSpPr>
        <p:spPr>
          <a:xfrm>
            <a:off x="5608320" y="3155832"/>
            <a:ext cx="627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EFEF27-2839-608A-2C9E-1C3241E14638}"/>
              </a:ext>
            </a:extLst>
          </p:cNvPr>
          <p:cNvCxnSpPr>
            <a:cxnSpLocks/>
          </p:cNvCxnSpPr>
          <p:nvPr/>
        </p:nvCxnSpPr>
        <p:spPr>
          <a:xfrm>
            <a:off x="5608320" y="4253245"/>
            <a:ext cx="627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87A530-91A6-6EDA-348C-E924F3170C97}"/>
              </a:ext>
            </a:extLst>
          </p:cNvPr>
          <p:cNvCxnSpPr>
            <a:cxnSpLocks/>
          </p:cNvCxnSpPr>
          <p:nvPr/>
        </p:nvCxnSpPr>
        <p:spPr>
          <a:xfrm>
            <a:off x="5608320" y="5350658"/>
            <a:ext cx="627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777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366F1E-2137-1AE8-B523-B4595700FF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To add a footer: Insert tab &gt; Header &amp; Footer &gt; Select Footer &gt; Apply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CE6BAE-4410-90D8-C711-3ED785DC552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PH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PH" dirty="0"/>
          </a:p>
          <a:p>
            <a:r>
              <a:rPr lang="en-PH" dirty="0"/>
              <a:t>Nunc viverra imperdiet enim. Fusce est. Vivamus a tellus.</a:t>
            </a:r>
          </a:p>
          <a:p>
            <a:endParaRPr lang="en-PH" dirty="0"/>
          </a:p>
          <a:p>
            <a:r>
              <a:rPr lang="en-PH" dirty="0"/>
              <a:t>Pellentesque habitant morbi tristique senectus et netus et malesuada fames ac turpis egestas. Proin pharetra nonummy pede. Mauris et </a:t>
            </a:r>
            <a:r>
              <a:rPr lang="en-PH" dirty="0" err="1"/>
              <a:t>orci</a:t>
            </a:r>
            <a:r>
              <a:rPr lang="en-PH" dirty="0"/>
              <a:t>.</a:t>
            </a:r>
          </a:p>
        </p:txBody>
      </p:sp>
      <p:pic>
        <p:nvPicPr>
          <p:cNvPr id="37" name="Picture Placeholder 32">
            <a:extLst>
              <a:ext uri="{FF2B5EF4-FFF2-40B4-BE49-F238E27FC236}">
                <a16:creationId xmlns:a16="http://schemas.microsoft.com/office/drawing/2014/main" id="{7980F090-80D0-D28D-449E-C0110BB9BE6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37F38EFD-6A8E-ECA1-8A10-C52A541C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PH" dirty="0"/>
              <a:t>Text with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D8C7FD-0D3D-2E44-E41A-F72145E4D736}"/>
              </a:ext>
            </a:extLst>
          </p:cNvPr>
          <p:cNvSpPr/>
          <p:nvPr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9FDC4B-CB50-8CD4-D44C-908FA8E97F7E}"/>
              </a:ext>
            </a:extLst>
          </p:cNvPr>
          <p:cNvSpPr/>
          <p:nvPr/>
        </p:nvSpPr>
        <p:spPr>
          <a:xfrm>
            <a:off x="7018116" y="6667500"/>
            <a:ext cx="5173884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8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366F1E-2137-1AE8-B523-B4595700FF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To add a footer: Insert tab &gt; Header &amp; Footer &gt; Select Footer &gt; Apply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37F38EFD-6A8E-ECA1-8A10-C52A541C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PH" dirty="0"/>
              <a:t>Text with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93357-5B76-ABA2-357E-F910899C2A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CE6BAE-4410-90D8-C711-3ED785DC552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PH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PH" dirty="0"/>
          </a:p>
          <a:p>
            <a:r>
              <a:rPr lang="en-PH" dirty="0"/>
              <a:t>Nunc viverra imperdiet enim. Fusce est. Vivamus a tellus.</a:t>
            </a:r>
          </a:p>
          <a:p>
            <a:endParaRPr lang="en-PH" dirty="0"/>
          </a:p>
          <a:p>
            <a:r>
              <a:rPr lang="en-PH" dirty="0"/>
              <a:t>Pellentesque habitant morbi tristique senectus et netus et malesuada fames ac turpis egestas. Proin pharetra nonummy pede. Mauris et </a:t>
            </a:r>
            <a:r>
              <a:rPr lang="en-PH" dirty="0" err="1"/>
              <a:t>orci</a:t>
            </a:r>
            <a:r>
              <a:rPr lang="en-PH" dirty="0"/>
              <a:t>.</a:t>
            </a:r>
          </a:p>
        </p:txBody>
      </p:sp>
      <p:pic>
        <p:nvPicPr>
          <p:cNvPr id="37" name="Picture Placeholder 32">
            <a:extLst>
              <a:ext uri="{FF2B5EF4-FFF2-40B4-BE49-F238E27FC236}">
                <a16:creationId xmlns:a16="http://schemas.microsoft.com/office/drawing/2014/main" id="{7980F090-80D0-D28D-449E-C0110BB9BE6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D8C7FD-0D3D-2E44-E41A-F72145E4D736}"/>
              </a:ext>
            </a:extLst>
          </p:cNvPr>
          <p:cNvSpPr/>
          <p:nvPr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375C6-9F03-0931-9522-E508758EF4D3}"/>
              </a:ext>
            </a:extLst>
          </p:cNvPr>
          <p:cNvSpPr/>
          <p:nvPr/>
        </p:nvSpPr>
        <p:spPr>
          <a:xfrm>
            <a:off x="7018116" y="6667500"/>
            <a:ext cx="5173884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6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366F1E-2137-1AE8-B523-B4595700FF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To add a footer: Insert tab &gt; Header &amp; Footer &gt; Select Footer &gt; Apply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CE6BAE-4410-90D8-C711-3ED785DC552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PH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PH" dirty="0"/>
          </a:p>
          <a:p>
            <a:r>
              <a:rPr lang="en-PH" dirty="0"/>
              <a:t>Nunc viverra imperdiet enim. Fusce est. Vivamus a tellus.</a:t>
            </a:r>
          </a:p>
          <a:p>
            <a:endParaRPr lang="en-PH" dirty="0"/>
          </a:p>
          <a:p>
            <a:r>
              <a:rPr lang="en-PH" dirty="0"/>
              <a:t>Pellentesque habitant morbi tristique senectus et netus et malesuada fames ac turpis egestas. Proin pharetra nonummy pede. Mauris et </a:t>
            </a:r>
            <a:r>
              <a:rPr lang="en-PH" dirty="0" err="1"/>
              <a:t>orci</a:t>
            </a:r>
            <a:r>
              <a:rPr lang="en-PH" dirty="0"/>
              <a:t>.</a:t>
            </a:r>
          </a:p>
        </p:txBody>
      </p:sp>
      <p:pic>
        <p:nvPicPr>
          <p:cNvPr id="9" name="Picture Placeholder 8" descr="A horse statue in the dark&#10;&#10;Description automatically generated">
            <a:extLst>
              <a:ext uri="{FF2B5EF4-FFF2-40B4-BE49-F238E27FC236}">
                <a16:creationId xmlns:a16="http://schemas.microsoft.com/office/drawing/2014/main" id="{8D8EF1B7-5950-15A4-7101-BAF04B4FE7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37F38EFD-6A8E-ECA1-8A10-C52A541C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PH" dirty="0"/>
              <a:t>Text with Image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9FDC4B-CB50-8CD4-D44C-908FA8E97F7E}"/>
              </a:ext>
            </a:extLst>
          </p:cNvPr>
          <p:cNvSpPr/>
          <p:nvPr/>
        </p:nvSpPr>
        <p:spPr>
          <a:xfrm>
            <a:off x="7018116" y="6667500"/>
            <a:ext cx="5173884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D8C7FD-0D3D-2E44-E41A-F72145E4D736}"/>
              </a:ext>
            </a:extLst>
          </p:cNvPr>
          <p:cNvSpPr/>
          <p:nvPr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tatue of a horse&#10;&#10;Description automatically generated">
            <a:extLst>
              <a:ext uri="{FF2B5EF4-FFF2-40B4-BE49-F238E27FC236}">
                <a16:creationId xmlns:a16="http://schemas.microsoft.com/office/drawing/2014/main" id="{FC1F73E4-17E0-8E1F-C074-0E0C80004B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30301" y="481149"/>
            <a:ext cx="5173661" cy="63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366F1E-2137-1AE8-B523-B4595700FF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To add a footer: Insert tab &gt; Header &amp; Footer &gt; Select Footer &gt; Apply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37F38EFD-6A8E-ECA1-8A10-C52A541C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PH" dirty="0"/>
              <a:t>Text with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93357-5B76-ABA2-357E-F910899C2A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CE6BAE-4410-90D8-C711-3ED785DC552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PH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PH" dirty="0"/>
          </a:p>
          <a:p>
            <a:r>
              <a:rPr lang="en-PH" dirty="0"/>
              <a:t>Nunc viverra imperdiet enim. Fusce est. Vivamus a tellus.</a:t>
            </a:r>
          </a:p>
          <a:p>
            <a:endParaRPr lang="en-PH" dirty="0"/>
          </a:p>
          <a:p>
            <a:r>
              <a:rPr lang="en-PH" dirty="0"/>
              <a:t>Pellentesque habitant morbi tristique senectus et netus et malesuada fames ac turpis egestas. Proin pharetra nonummy pede. Mauris et </a:t>
            </a:r>
            <a:r>
              <a:rPr lang="en-PH" dirty="0" err="1"/>
              <a:t>orci</a:t>
            </a:r>
            <a:r>
              <a:rPr lang="en-PH" dirty="0"/>
              <a:t>.</a:t>
            </a:r>
          </a:p>
        </p:txBody>
      </p:sp>
      <p:pic>
        <p:nvPicPr>
          <p:cNvPr id="8" name="Picture Placeholder 8" descr="A horse statue in the dark&#10;&#10;Description automatically generated">
            <a:extLst>
              <a:ext uri="{FF2B5EF4-FFF2-40B4-BE49-F238E27FC236}">
                <a16:creationId xmlns:a16="http://schemas.microsoft.com/office/drawing/2014/main" id="{52EBC09E-A668-EA90-3077-786C09830E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1375C6-9F03-0931-9522-E508758EF4D3}"/>
              </a:ext>
            </a:extLst>
          </p:cNvPr>
          <p:cNvSpPr/>
          <p:nvPr/>
        </p:nvSpPr>
        <p:spPr>
          <a:xfrm>
            <a:off x="7018116" y="6667500"/>
            <a:ext cx="5173884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D8C7FD-0D3D-2E44-E41A-F72145E4D736}"/>
              </a:ext>
            </a:extLst>
          </p:cNvPr>
          <p:cNvSpPr/>
          <p:nvPr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tatue of a horse&#10;&#10;Description automatically generated">
            <a:extLst>
              <a:ext uri="{FF2B5EF4-FFF2-40B4-BE49-F238E27FC236}">
                <a16:creationId xmlns:a16="http://schemas.microsoft.com/office/drawing/2014/main" id="{91A479B9-86AE-AE5C-4150-0EEF35194A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30301" y="481149"/>
            <a:ext cx="5173661" cy="63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9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366F1E-2137-1AE8-B523-B4595700FF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To add a footer: Insert tab &gt; Header &amp; Footer &gt; Select Footer &gt; Apply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CE6BAE-4410-90D8-C711-3ED785DC552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PH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PH" dirty="0"/>
          </a:p>
          <a:p>
            <a:r>
              <a:rPr lang="en-PH" dirty="0"/>
              <a:t>Nunc viverra imperdiet enim. Fusce est. Vivamus a tellus.</a:t>
            </a:r>
          </a:p>
          <a:p>
            <a:endParaRPr lang="en-PH" dirty="0"/>
          </a:p>
          <a:p>
            <a:r>
              <a:rPr lang="en-PH" dirty="0"/>
              <a:t>Pellentesque habitant morbi tristique senectus et netus et malesuada fames ac turpis egestas. Proin pharetra nonummy pede. Mauris et </a:t>
            </a:r>
            <a:r>
              <a:rPr lang="en-PH" dirty="0" err="1"/>
              <a:t>orci</a:t>
            </a:r>
            <a:r>
              <a:rPr lang="en-PH" dirty="0"/>
              <a:t>.</a:t>
            </a:r>
          </a:p>
        </p:txBody>
      </p:sp>
      <p:pic>
        <p:nvPicPr>
          <p:cNvPr id="37" name="Picture Placeholder 32">
            <a:extLst>
              <a:ext uri="{FF2B5EF4-FFF2-40B4-BE49-F238E27FC236}">
                <a16:creationId xmlns:a16="http://schemas.microsoft.com/office/drawing/2014/main" id="{7980F090-80D0-D28D-449E-C0110BB9BE6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37F38EFD-6A8E-ECA1-8A10-C52A541C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PH" dirty="0"/>
              <a:t>Text with Image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BC973E-2F6F-AAB8-52C7-1C72436B04EB}"/>
              </a:ext>
            </a:extLst>
          </p:cNvPr>
          <p:cNvSpPr/>
          <p:nvPr/>
        </p:nvSpPr>
        <p:spPr>
          <a:xfrm>
            <a:off x="0" y="6667500"/>
            <a:ext cx="5173884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D8C7FD-0D3D-2E44-E41A-F72145E4D736}"/>
              </a:ext>
            </a:extLst>
          </p:cNvPr>
          <p:cNvSpPr/>
          <p:nvPr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366F1E-2137-1AE8-B523-B4595700FF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add a footer: Insert tab &gt; Header &amp; Footer &gt; Select Footer &gt; Apply</a:t>
            </a:r>
            <a:endParaRPr lang="en-US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37F38EFD-6A8E-ECA1-8A10-C52A541C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PH"/>
              <a:t>Text with Image</a:t>
            </a:r>
            <a:endParaRPr lang="en-PH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CE6BAE-4410-90D8-C711-3ED785DC55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PH"/>
              <a:t>Subtitle</a:t>
            </a:r>
            <a:endParaRPr lang="en-PH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62B43C8-2FF6-0CE1-F897-FB05E28E81F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PH" dirty="0"/>
              <a:t>Lorem ipsum dolor sit </a:t>
            </a:r>
            <a:r>
              <a:rPr lang="en-PH" dirty="0" err="1"/>
              <a:t>amet</a:t>
            </a:r>
            <a:r>
              <a:rPr lang="en-PH" dirty="0"/>
              <a:t>, </a:t>
            </a:r>
            <a:r>
              <a:rPr lang="en-PH" dirty="0" err="1"/>
              <a:t>consectetuer</a:t>
            </a:r>
            <a:r>
              <a:rPr lang="en-PH" dirty="0"/>
              <a:t> </a:t>
            </a:r>
            <a:r>
              <a:rPr lang="en-PH" dirty="0" err="1"/>
              <a:t>adipiscing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. Maecenas </a:t>
            </a:r>
            <a:r>
              <a:rPr lang="en-PH" dirty="0" err="1"/>
              <a:t>porttitor</a:t>
            </a:r>
            <a:r>
              <a:rPr lang="en-PH" dirty="0"/>
              <a:t> </a:t>
            </a:r>
            <a:r>
              <a:rPr lang="en-PH" dirty="0" err="1"/>
              <a:t>congue</a:t>
            </a:r>
            <a:r>
              <a:rPr lang="en-PH" dirty="0"/>
              <a:t> </a:t>
            </a:r>
            <a:r>
              <a:rPr lang="en-PH" dirty="0" err="1"/>
              <a:t>massa</a:t>
            </a:r>
            <a:r>
              <a:rPr lang="en-PH" dirty="0"/>
              <a:t>. </a:t>
            </a:r>
            <a:r>
              <a:rPr lang="en-PH" dirty="0" err="1"/>
              <a:t>Fusce</a:t>
            </a:r>
            <a:r>
              <a:rPr lang="en-PH" dirty="0"/>
              <a:t> </a:t>
            </a:r>
            <a:r>
              <a:rPr lang="en-PH" dirty="0" err="1"/>
              <a:t>posuere</a:t>
            </a:r>
            <a:r>
              <a:rPr lang="en-PH" dirty="0"/>
              <a:t>, magna sed pulvinar </a:t>
            </a:r>
            <a:r>
              <a:rPr lang="en-PH" dirty="0" err="1"/>
              <a:t>ultricies</a:t>
            </a:r>
            <a:r>
              <a:rPr lang="en-PH" dirty="0"/>
              <a:t>,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lectus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libero,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commodo</a:t>
            </a:r>
            <a:r>
              <a:rPr lang="en-PH" dirty="0"/>
              <a:t> magna eros </a:t>
            </a:r>
            <a:r>
              <a:rPr lang="en-PH" dirty="0" err="1"/>
              <a:t>quis</a:t>
            </a:r>
            <a:r>
              <a:rPr lang="en-PH" dirty="0"/>
              <a:t> </a:t>
            </a:r>
            <a:r>
              <a:rPr lang="en-PH" dirty="0" err="1"/>
              <a:t>urna</a:t>
            </a:r>
            <a:r>
              <a:rPr lang="en-PH" dirty="0"/>
              <a:t>.</a:t>
            </a:r>
          </a:p>
          <a:p>
            <a:endParaRPr lang="en-PH" dirty="0"/>
          </a:p>
          <a:p>
            <a:r>
              <a:rPr lang="en-PH" dirty="0"/>
              <a:t>Nunc </a:t>
            </a:r>
            <a:r>
              <a:rPr lang="en-PH" dirty="0" err="1"/>
              <a:t>viverra</a:t>
            </a:r>
            <a:r>
              <a:rPr lang="en-PH" dirty="0"/>
              <a:t> </a:t>
            </a:r>
            <a:r>
              <a:rPr lang="en-PH" dirty="0" err="1"/>
              <a:t>imperdiet</a:t>
            </a:r>
            <a:r>
              <a:rPr lang="en-PH" dirty="0"/>
              <a:t> </a:t>
            </a:r>
            <a:r>
              <a:rPr lang="en-PH" dirty="0" err="1"/>
              <a:t>enim</a:t>
            </a:r>
            <a:r>
              <a:rPr lang="en-PH" dirty="0"/>
              <a:t>. </a:t>
            </a:r>
            <a:r>
              <a:rPr lang="en-PH" dirty="0" err="1"/>
              <a:t>Fusce</a:t>
            </a:r>
            <a:r>
              <a:rPr lang="en-PH" dirty="0"/>
              <a:t> est. </a:t>
            </a:r>
            <a:r>
              <a:rPr lang="en-PH" dirty="0" err="1"/>
              <a:t>Vivamus</a:t>
            </a:r>
            <a:r>
              <a:rPr lang="en-PH" dirty="0"/>
              <a:t> a </a:t>
            </a:r>
            <a:r>
              <a:rPr lang="en-PH" dirty="0" err="1"/>
              <a:t>tellus</a:t>
            </a:r>
            <a:r>
              <a:rPr lang="en-PH" dirty="0"/>
              <a:t>.</a:t>
            </a:r>
          </a:p>
          <a:p>
            <a:endParaRPr lang="en-PH" dirty="0"/>
          </a:p>
          <a:p>
            <a:r>
              <a:rPr lang="en-PH" dirty="0" err="1"/>
              <a:t>Pellentesque</a:t>
            </a:r>
            <a:r>
              <a:rPr lang="en-PH" dirty="0"/>
              <a:t> habitant </a:t>
            </a:r>
            <a:r>
              <a:rPr lang="en-PH" dirty="0" err="1"/>
              <a:t>morbi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senectus</a:t>
            </a:r>
            <a:r>
              <a:rPr lang="en-PH" dirty="0"/>
              <a:t> et </a:t>
            </a:r>
            <a:r>
              <a:rPr lang="en-PH" dirty="0" err="1"/>
              <a:t>netus</a:t>
            </a:r>
            <a:r>
              <a:rPr lang="en-PH" dirty="0"/>
              <a:t> et </a:t>
            </a:r>
            <a:r>
              <a:rPr lang="en-PH" dirty="0" err="1"/>
              <a:t>malesuada</a:t>
            </a:r>
            <a:r>
              <a:rPr lang="en-PH" dirty="0"/>
              <a:t> fames ac </a:t>
            </a:r>
            <a:r>
              <a:rPr lang="en-PH" dirty="0" err="1"/>
              <a:t>turpis</a:t>
            </a:r>
            <a:r>
              <a:rPr lang="en-PH" dirty="0"/>
              <a:t> </a:t>
            </a:r>
            <a:r>
              <a:rPr lang="en-PH" dirty="0" err="1"/>
              <a:t>egestas</a:t>
            </a:r>
            <a:r>
              <a:rPr lang="en-PH" dirty="0"/>
              <a:t>. Proin pharetra </a:t>
            </a:r>
            <a:r>
              <a:rPr lang="en-PH" dirty="0" err="1"/>
              <a:t>nonummy</a:t>
            </a:r>
            <a:r>
              <a:rPr lang="en-PH" dirty="0"/>
              <a:t> </a:t>
            </a:r>
            <a:r>
              <a:rPr lang="en-PH" dirty="0" err="1"/>
              <a:t>pede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et </a:t>
            </a:r>
            <a:r>
              <a:rPr lang="en-PH" dirty="0" err="1"/>
              <a:t>orci</a:t>
            </a:r>
            <a:r>
              <a:rPr lang="en-PH" dirty="0"/>
              <a:t>.</a:t>
            </a:r>
          </a:p>
        </p:txBody>
      </p:sp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DE1BDCF4-4CCA-A3D1-90BA-752AA6C9585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4D11B25-1AD4-85BC-7DE0-3D5436378D16}"/>
              </a:ext>
            </a:extLst>
          </p:cNvPr>
          <p:cNvSpPr/>
          <p:nvPr/>
        </p:nvSpPr>
        <p:spPr>
          <a:xfrm>
            <a:off x="0" y="6667500"/>
            <a:ext cx="5173884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D8C7FD-0D3D-2E44-E41A-F72145E4D736}"/>
              </a:ext>
            </a:extLst>
          </p:cNvPr>
          <p:cNvSpPr/>
          <p:nvPr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366F1E-2137-1AE8-B523-B4595700FF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To add a footer: Insert tab &gt; Header &amp; Footer &gt; Select Footer &gt; Apply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CE6BAE-4410-90D8-C711-3ED785DC552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PH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PH" dirty="0"/>
          </a:p>
          <a:p>
            <a:r>
              <a:rPr lang="en-PH" dirty="0"/>
              <a:t>Nunc viverra imperdiet enim. Fusce est. Vivamus a tellus.</a:t>
            </a:r>
          </a:p>
          <a:p>
            <a:endParaRPr lang="en-PH" dirty="0"/>
          </a:p>
          <a:p>
            <a:r>
              <a:rPr lang="en-PH" dirty="0"/>
              <a:t>Pellentesque habitant morbi tristique senectus et netus et malesuada fames ac turpis egestas. Proin pharetra nonummy pede. Mauris et </a:t>
            </a:r>
            <a:r>
              <a:rPr lang="en-PH" dirty="0" err="1"/>
              <a:t>orci</a:t>
            </a:r>
            <a:r>
              <a:rPr lang="en-PH" dirty="0"/>
              <a:t>.</a:t>
            </a:r>
          </a:p>
        </p:txBody>
      </p:sp>
      <p:pic>
        <p:nvPicPr>
          <p:cNvPr id="8" name="Picture Placeholder 8" descr="A horse statue in the dark&#10;&#10;Description automatically generated">
            <a:extLst>
              <a:ext uri="{FF2B5EF4-FFF2-40B4-BE49-F238E27FC236}">
                <a16:creationId xmlns:a16="http://schemas.microsoft.com/office/drawing/2014/main" id="{52EBC09E-A668-EA90-3077-786C09830E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37F38EFD-6A8E-ECA1-8A10-C52A541C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PH" dirty="0"/>
              <a:t>Text with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CBC958-2A47-D8E4-AE06-A4D7719D4201}"/>
              </a:ext>
            </a:extLst>
          </p:cNvPr>
          <p:cNvSpPr/>
          <p:nvPr/>
        </p:nvSpPr>
        <p:spPr>
          <a:xfrm>
            <a:off x="0" y="6667500"/>
            <a:ext cx="5173884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D8C7FD-0D3D-2E44-E41A-F72145E4D736}"/>
              </a:ext>
            </a:extLst>
          </p:cNvPr>
          <p:cNvSpPr/>
          <p:nvPr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tatue of a horse&#10;&#10;Description automatically generated">
            <a:extLst>
              <a:ext uri="{FF2B5EF4-FFF2-40B4-BE49-F238E27FC236}">
                <a16:creationId xmlns:a16="http://schemas.microsoft.com/office/drawing/2014/main" id="{8BC41F35-9C64-5D8F-E1C0-63AD26B70F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1149"/>
            <a:ext cx="5173661" cy="63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366F1E-2137-1AE8-B523-B4595700FF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To add a footer: Insert tab &gt; Header &amp; Footer &gt; Select Footer &gt; Apply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37F38EFD-6A8E-ECA1-8A10-C52A541C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PH" dirty="0"/>
              <a:t>Text with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93357-5B76-ABA2-357E-F910899C2A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CE6BAE-4410-90D8-C711-3ED785DC552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PH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PH" dirty="0"/>
          </a:p>
          <a:p>
            <a:r>
              <a:rPr lang="en-PH" dirty="0"/>
              <a:t>Nunc viverra imperdiet enim. Fusce est. Vivamus a tellus.</a:t>
            </a:r>
          </a:p>
          <a:p>
            <a:endParaRPr lang="en-PH" dirty="0"/>
          </a:p>
          <a:p>
            <a:r>
              <a:rPr lang="en-PH" dirty="0"/>
              <a:t>Pellentesque habitant morbi tristique senectus et netus et malesuada fames ac turpis egestas. Proin pharetra nonummy pede. Mauris et </a:t>
            </a:r>
            <a:r>
              <a:rPr lang="en-PH" dirty="0" err="1"/>
              <a:t>orci</a:t>
            </a:r>
            <a:r>
              <a:rPr lang="en-PH" dirty="0"/>
              <a:t>.</a:t>
            </a:r>
          </a:p>
        </p:txBody>
      </p:sp>
      <p:pic>
        <p:nvPicPr>
          <p:cNvPr id="8" name="Picture Placeholder 8" descr="A horse statue in the dark&#10;&#10;Description automatically generated">
            <a:extLst>
              <a:ext uri="{FF2B5EF4-FFF2-40B4-BE49-F238E27FC236}">
                <a16:creationId xmlns:a16="http://schemas.microsoft.com/office/drawing/2014/main" id="{52EBC09E-A668-EA90-3077-786C09830E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CBC958-2A47-D8E4-AE06-A4D7719D4201}"/>
              </a:ext>
            </a:extLst>
          </p:cNvPr>
          <p:cNvSpPr/>
          <p:nvPr/>
        </p:nvSpPr>
        <p:spPr>
          <a:xfrm>
            <a:off x="0" y="6667500"/>
            <a:ext cx="5173884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D8C7FD-0D3D-2E44-E41A-F72145E4D736}"/>
              </a:ext>
            </a:extLst>
          </p:cNvPr>
          <p:cNvSpPr/>
          <p:nvPr/>
        </p:nvSpPr>
        <p:spPr>
          <a:xfrm>
            <a:off x="0" y="435429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tatue of a horse&#10;&#10;Description automatically generated">
            <a:extLst>
              <a:ext uri="{FF2B5EF4-FFF2-40B4-BE49-F238E27FC236}">
                <a16:creationId xmlns:a16="http://schemas.microsoft.com/office/drawing/2014/main" id="{91A479B9-86AE-AE5C-4150-0EEF35194A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1149"/>
            <a:ext cx="5173661" cy="63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3DEA-4737-AA29-3C09-1C8693C13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Images</a:t>
            </a:r>
          </a:p>
        </p:txBody>
      </p:sp>
      <p:pic>
        <p:nvPicPr>
          <p:cNvPr id="19" name="Picture Placeholder 18" descr="A statue of a horse running&#10;&#10;Description automatically generated">
            <a:extLst>
              <a:ext uri="{FF2B5EF4-FFF2-40B4-BE49-F238E27FC236}">
                <a16:creationId xmlns:a16="http://schemas.microsoft.com/office/drawing/2014/main" id="{E8A27432-FBCA-DC93-7045-4B0AF33575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Picture Placeholder 20" descr="A building with a pink sky&#10;&#10;Description automatically generated with medium confidence">
            <a:extLst>
              <a:ext uri="{FF2B5EF4-FFF2-40B4-BE49-F238E27FC236}">
                <a16:creationId xmlns:a16="http://schemas.microsoft.com/office/drawing/2014/main" id="{6B849605-1127-0086-ED36-9EA0334149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1791C021-DCAC-75EF-1D40-4328595618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30" name="Picture Placeholder 29" descr="A house that has a sign on the side of a road&#10;&#10;Description automatically generated">
            <a:extLst>
              <a:ext uri="{FF2B5EF4-FFF2-40B4-BE49-F238E27FC236}">
                <a16:creationId xmlns:a16="http://schemas.microsoft.com/office/drawing/2014/main" id="{BC4C7C7B-D46F-F95D-22BD-4E76D4EA98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34" name="Picture Placeholder 33" descr="A statue of a horse running&#10;&#10;Description automatically generated">
            <a:extLst>
              <a:ext uri="{FF2B5EF4-FFF2-40B4-BE49-F238E27FC236}">
                <a16:creationId xmlns:a16="http://schemas.microsoft.com/office/drawing/2014/main" id="{EECC7845-52C3-9318-D6EB-FA341C37E6D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1511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 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Presenter’s Name  |  Date</a:t>
            </a:r>
          </a:p>
        </p:txBody>
      </p:sp>
    </p:spTree>
    <p:extLst>
      <p:ext uri="{BB962C8B-B14F-4D97-AF65-F5344CB8AC3E}">
        <p14:creationId xmlns:p14="http://schemas.microsoft.com/office/powerpoint/2010/main" val="10371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7A69AEE0-618B-67BB-1AC1-907555D09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Images</a:t>
            </a: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837B81FA-C3CF-0F01-4F1D-C13B6A83EB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42" name="Picture Placeholder 31">
            <a:extLst>
              <a:ext uri="{FF2B5EF4-FFF2-40B4-BE49-F238E27FC236}">
                <a16:creationId xmlns:a16="http://schemas.microsoft.com/office/drawing/2014/main" id="{DE81A7D6-C4F6-7382-15AB-669E3EC798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43" name="Picture Placeholder 31">
            <a:extLst>
              <a:ext uri="{FF2B5EF4-FFF2-40B4-BE49-F238E27FC236}">
                <a16:creationId xmlns:a16="http://schemas.microsoft.com/office/drawing/2014/main" id="{475B96F4-0AA2-2CC0-EA0B-96A2B8D420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44" name="Picture Placeholder 31">
            <a:extLst>
              <a:ext uri="{FF2B5EF4-FFF2-40B4-BE49-F238E27FC236}">
                <a16:creationId xmlns:a16="http://schemas.microsoft.com/office/drawing/2014/main" id="{2DEFC517-FE46-D38F-DA2C-A093114531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EA5BB91-B8BF-D49F-B50E-0FCA67146A39}"/>
              </a:ext>
            </a:extLst>
          </p:cNvPr>
          <p:cNvSpPr/>
          <p:nvPr/>
        </p:nvSpPr>
        <p:spPr>
          <a:xfrm>
            <a:off x="304836" y="4337050"/>
            <a:ext cx="2676048" cy="1797051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lt1"/>
              </a:solidFill>
            </a:endParaRPr>
          </a:p>
        </p:txBody>
      </p:sp>
      <p:sp>
        <p:nvSpPr>
          <p:cNvPr id="48" name="Content Placeholder 62">
            <a:extLst>
              <a:ext uri="{FF2B5EF4-FFF2-40B4-BE49-F238E27FC236}">
                <a16:creationId xmlns:a16="http://schemas.microsoft.com/office/drawing/2014/main" id="{EE7B92E4-4E9E-9C21-D546-80B553788BCF}"/>
              </a:ext>
            </a:extLst>
          </p:cNvPr>
          <p:cNvSpPr txBox="1">
            <a:spLocks/>
          </p:cNvSpPr>
          <p:nvPr/>
        </p:nvSpPr>
        <p:spPr>
          <a:xfrm>
            <a:off x="304800" y="4847989"/>
            <a:ext cx="2679700" cy="276999"/>
          </a:xfrm>
          <a:prstGeom prst="rect">
            <a:avLst/>
          </a:prstGeom>
        </p:spPr>
        <p:txBody>
          <a:bodyPr wrap="square" lIns="91440" tIns="0" rIns="9144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76000"/>
              <a:buFont typeface="Arial" panose="020B0604020202020204" pitchFamily="34" charset="0"/>
              <a:buChar char="•"/>
              <a:tabLst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buClr>
                <a:schemeClr val="tx2"/>
              </a:buClr>
              <a:buSzPct val="100000"/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Text Title Style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D840FFF7-3A5A-9BD0-303B-6504530CAA7B}"/>
              </a:ext>
            </a:extLst>
          </p:cNvPr>
          <p:cNvSpPr txBox="1">
            <a:spLocks/>
          </p:cNvSpPr>
          <p:nvPr/>
        </p:nvSpPr>
        <p:spPr>
          <a:xfrm>
            <a:off x="304800" y="5192276"/>
            <a:ext cx="2679699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389582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79163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168745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558326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1947908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489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071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652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00000"/>
              </a:lnSpc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elit</a:t>
            </a:r>
            <a:endParaRPr lang="en-US"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0CC97AD-F959-6AE4-CA18-B7CFA39322F9}"/>
              </a:ext>
            </a:extLst>
          </p:cNvPr>
          <p:cNvSpPr/>
          <p:nvPr/>
        </p:nvSpPr>
        <p:spPr>
          <a:xfrm>
            <a:off x="3274457" y="4337050"/>
            <a:ext cx="2676048" cy="1797051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lt1"/>
              </a:solidFill>
            </a:endParaRPr>
          </a:p>
        </p:txBody>
      </p:sp>
      <p:sp>
        <p:nvSpPr>
          <p:cNvPr id="54" name="Content Placeholder 62">
            <a:extLst>
              <a:ext uri="{FF2B5EF4-FFF2-40B4-BE49-F238E27FC236}">
                <a16:creationId xmlns:a16="http://schemas.microsoft.com/office/drawing/2014/main" id="{1AC7CC11-992E-654B-30DB-5C2648C52066}"/>
              </a:ext>
            </a:extLst>
          </p:cNvPr>
          <p:cNvSpPr txBox="1">
            <a:spLocks/>
          </p:cNvSpPr>
          <p:nvPr/>
        </p:nvSpPr>
        <p:spPr>
          <a:xfrm>
            <a:off x="3272631" y="4847989"/>
            <a:ext cx="2679700" cy="276999"/>
          </a:xfrm>
          <a:prstGeom prst="rect">
            <a:avLst/>
          </a:prstGeom>
        </p:spPr>
        <p:txBody>
          <a:bodyPr wrap="square" lIns="91440" tIns="0" rIns="9144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76000"/>
              <a:buFont typeface="Arial" panose="020B0604020202020204" pitchFamily="34" charset="0"/>
              <a:buChar char="•"/>
              <a:tabLst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buClr>
                <a:schemeClr val="tx2"/>
              </a:buClr>
              <a:buSzPct val="100000"/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Text Title Style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B7B89EA2-321E-8972-FDCA-0A4A13179B26}"/>
              </a:ext>
            </a:extLst>
          </p:cNvPr>
          <p:cNvSpPr txBox="1">
            <a:spLocks/>
          </p:cNvSpPr>
          <p:nvPr/>
        </p:nvSpPr>
        <p:spPr>
          <a:xfrm>
            <a:off x="3272632" y="5192276"/>
            <a:ext cx="2679699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389582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79163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168745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558326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1947908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489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071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652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00000"/>
              </a:lnSpc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elit</a:t>
            </a:r>
            <a:endParaRPr lang="en-US"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3692A2A-C58E-995A-0AAA-AACC1F42BA96}"/>
              </a:ext>
            </a:extLst>
          </p:cNvPr>
          <p:cNvSpPr/>
          <p:nvPr/>
        </p:nvSpPr>
        <p:spPr>
          <a:xfrm>
            <a:off x="6241495" y="4337050"/>
            <a:ext cx="2676048" cy="1797051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lt1"/>
              </a:solidFill>
            </a:endParaRPr>
          </a:p>
        </p:txBody>
      </p:sp>
      <p:sp>
        <p:nvSpPr>
          <p:cNvPr id="57" name="Content Placeholder 62">
            <a:extLst>
              <a:ext uri="{FF2B5EF4-FFF2-40B4-BE49-F238E27FC236}">
                <a16:creationId xmlns:a16="http://schemas.microsoft.com/office/drawing/2014/main" id="{34A41635-EAD2-6E9D-C74E-DA7094687ADB}"/>
              </a:ext>
            </a:extLst>
          </p:cNvPr>
          <p:cNvSpPr txBox="1">
            <a:spLocks/>
          </p:cNvSpPr>
          <p:nvPr/>
        </p:nvSpPr>
        <p:spPr>
          <a:xfrm>
            <a:off x="6239669" y="4847989"/>
            <a:ext cx="2679700" cy="276999"/>
          </a:xfrm>
          <a:prstGeom prst="rect">
            <a:avLst/>
          </a:prstGeom>
        </p:spPr>
        <p:txBody>
          <a:bodyPr wrap="square" lIns="91440" tIns="0" rIns="9144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76000"/>
              <a:buFont typeface="Arial" panose="020B0604020202020204" pitchFamily="34" charset="0"/>
              <a:buChar char="•"/>
              <a:tabLst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buClr>
                <a:schemeClr val="tx2"/>
              </a:buClr>
              <a:buSzPct val="100000"/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Text Title Style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5684F672-6412-2480-D223-137E228D611A}"/>
              </a:ext>
            </a:extLst>
          </p:cNvPr>
          <p:cNvSpPr txBox="1">
            <a:spLocks/>
          </p:cNvSpPr>
          <p:nvPr/>
        </p:nvSpPr>
        <p:spPr>
          <a:xfrm>
            <a:off x="6239669" y="5192276"/>
            <a:ext cx="2679699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389582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79163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168745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558326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1947908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489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071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652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00000"/>
              </a:lnSpc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elit</a:t>
            </a:r>
            <a:endParaRPr lang="en-US"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005D30E-45C4-9757-EB6F-60FCE40CAF6E}"/>
              </a:ext>
            </a:extLst>
          </p:cNvPr>
          <p:cNvSpPr/>
          <p:nvPr/>
        </p:nvSpPr>
        <p:spPr>
          <a:xfrm>
            <a:off x="9211152" y="4337050"/>
            <a:ext cx="2676048" cy="1797051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lt1"/>
              </a:solidFill>
            </a:endParaRPr>
          </a:p>
        </p:txBody>
      </p:sp>
      <p:sp>
        <p:nvSpPr>
          <p:cNvPr id="60" name="Content Placeholder 62">
            <a:extLst>
              <a:ext uri="{FF2B5EF4-FFF2-40B4-BE49-F238E27FC236}">
                <a16:creationId xmlns:a16="http://schemas.microsoft.com/office/drawing/2014/main" id="{785051B0-CBAA-03B6-2BF2-D669AE71209E}"/>
              </a:ext>
            </a:extLst>
          </p:cNvPr>
          <p:cNvSpPr txBox="1">
            <a:spLocks/>
          </p:cNvSpPr>
          <p:nvPr/>
        </p:nvSpPr>
        <p:spPr>
          <a:xfrm>
            <a:off x="9207500" y="4847989"/>
            <a:ext cx="2679700" cy="276999"/>
          </a:xfrm>
          <a:prstGeom prst="rect">
            <a:avLst/>
          </a:prstGeom>
        </p:spPr>
        <p:txBody>
          <a:bodyPr wrap="square" lIns="91440" tIns="0" rIns="9144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76000"/>
              <a:buFont typeface="Arial" panose="020B0604020202020204" pitchFamily="34" charset="0"/>
              <a:buChar char="•"/>
              <a:tabLst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marR="0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buClr>
                <a:schemeClr val="tx2"/>
              </a:buClr>
              <a:buSzPct val="100000"/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Text Title Style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B3E487C0-FEE2-91B8-3C4A-E9BE8CA3EFC9}"/>
              </a:ext>
            </a:extLst>
          </p:cNvPr>
          <p:cNvSpPr txBox="1">
            <a:spLocks/>
          </p:cNvSpPr>
          <p:nvPr/>
        </p:nvSpPr>
        <p:spPr>
          <a:xfrm>
            <a:off x="9207501" y="5192276"/>
            <a:ext cx="2679699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389582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79163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168745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558326" indent="0" algn="l" defTabSz="779163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1947908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489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071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652" indent="0" algn="l" defTabSz="77916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00000"/>
              </a:lnSpc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consectetur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elit</a:t>
            </a:r>
            <a:endParaRPr lang="en-US"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E5EA449-E7BC-7B5E-06ED-7298E32EAFC5}"/>
              </a:ext>
            </a:extLst>
          </p:cNvPr>
          <p:cNvSpPr/>
          <p:nvPr/>
        </p:nvSpPr>
        <p:spPr>
          <a:xfrm>
            <a:off x="304836" y="6070093"/>
            <a:ext cx="2676048" cy="64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B90A172-85D2-5BAD-68A7-9251445FD5C3}"/>
              </a:ext>
            </a:extLst>
          </p:cNvPr>
          <p:cNvSpPr/>
          <p:nvPr/>
        </p:nvSpPr>
        <p:spPr>
          <a:xfrm>
            <a:off x="3273608" y="6070093"/>
            <a:ext cx="2676048" cy="64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6BA448C-80E2-9761-B854-E04FE6D58C8A}"/>
              </a:ext>
            </a:extLst>
          </p:cNvPr>
          <p:cNvSpPr/>
          <p:nvPr/>
        </p:nvSpPr>
        <p:spPr>
          <a:xfrm>
            <a:off x="6242380" y="6070093"/>
            <a:ext cx="2676048" cy="64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0AB79EB-A105-3B15-3773-36DBDD0AEF1A}"/>
              </a:ext>
            </a:extLst>
          </p:cNvPr>
          <p:cNvSpPr/>
          <p:nvPr/>
        </p:nvSpPr>
        <p:spPr>
          <a:xfrm>
            <a:off x="9211152" y="6070093"/>
            <a:ext cx="2676048" cy="64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60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AC6F2E2-5523-99E9-013C-E4A4124C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Image with Bullets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0CAD756-2F57-AD75-6D80-345E3330B8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  <a:p>
            <a:pPr lvl="1"/>
            <a:r>
              <a:rPr lang="en-US" dirty="0"/>
              <a:t>Bullet 1</a:t>
            </a:r>
          </a:p>
          <a:p>
            <a:pPr lvl="1"/>
            <a:r>
              <a:rPr lang="en-US" dirty="0"/>
              <a:t>Bullet 2</a:t>
            </a:r>
          </a:p>
          <a:p>
            <a:pPr lvl="1"/>
            <a:r>
              <a:rPr lang="en-US" dirty="0"/>
              <a:t>Bullet 3</a:t>
            </a:r>
          </a:p>
        </p:txBody>
      </p:sp>
      <p:pic>
        <p:nvPicPr>
          <p:cNvPr id="17" name="Picture Placeholder 32">
            <a:extLst>
              <a:ext uri="{FF2B5EF4-FFF2-40B4-BE49-F238E27FC236}">
                <a16:creationId xmlns:a16="http://schemas.microsoft.com/office/drawing/2014/main" id="{D9B29597-5F18-3470-A357-39227097E47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Picture Placeholder 32">
            <a:extLst>
              <a:ext uri="{FF2B5EF4-FFF2-40B4-BE49-F238E27FC236}">
                <a16:creationId xmlns:a16="http://schemas.microsoft.com/office/drawing/2014/main" id="{8DEBE213-3688-A8D8-A049-7DE4A896A322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5A978F3-433A-E34C-B850-E9207FA44A6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  <a:p>
            <a:pPr lvl="1"/>
            <a:r>
              <a:rPr lang="en-US" dirty="0"/>
              <a:t>Bullet 1</a:t>
            </a:r>
          </a:p>
          <a:p>
            <a:pPr lvl="1"/>
            <a:r>
              <a:rPr lang="en-US" dirty="0"/>
              <a:t>Bullet 2</a:t>
            </a:r>
          </a:p>
          <a:p>
            <a:pPr lvl="1"/>
            <a:r>
              <a:rPr lang="en-US" dirty="0"/>
              <a:t>Bullet 3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5D532D2-B544-B259-DD5E-C6D09140704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  <a:p>
            <a:pPr lvl="1"/>
            <a:r>
              <a:rPr lang="en-US" dirty="0"/>
              <a:t>Bullet 1</a:t>
            </a:r>
          </a:p>
          <a:p>
            <a:pPr lvl="1"/>
            <a:r>
              <a:rPr lang="en-US" dirty="0"/>
              <a:t>Bullet 2</a:t>
            </a:r>
          </a:p>
          <a:p>
            <a:pPr lvl="1"/>
            <a:r>
              <a:rPr lang="en-US" dirty="0"/>
              <a:t>Bullet 3</a:t>
            </a:r>
          </a:p>
        </p:txBody>
      </p:sp>
      <p:pic>
        <p:nvPicPr>
          <p:cNvPr id="18" name="Picture Placeholder 32">
            <a:extLst>
              <a:ext uri="{FF2B5EF4-FFF2-40B4-BE49-F238E27FC236}">
                <a16:creationId xmlns:a16="http://schemas.microsoft.com/office/drawing/2014/main" id="{8219E5BC-3EA6-D3CF-45A8-E17A5CCD6EE3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9" name="Picture Placeholder 32">
            <a:extLst>
              <a:ext uri="{FF2B5EF4-FFF2-40B4-BE49-F238E27FC236}">
                <a16:creationId xmlns:a16="http://schemas.microsoft.com/office/drawing/2014/main" id="{4EA4040E-2953-1E92-2060-1553DD5A9409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8ED830F-8F40-12C3-A766-975903D070F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  <a:p>
            <a:pPr lvl="1"/>
            <a:r>
              <a:rPr lang="en-US" dirty="0"/>
              <a:t>Bullet 1</a:t>
            </a:r>
          </a:p>
          <a:p>
            <a:pPr lvl="1"/>
            <a:r>
              <a:rPr lang="en-US" dirty="0"/>
              <a:t>Bullet 2</a:t>
            </a:r>
          </a:p>
          <a:p>
            <a:pPr lvl="1"/>
            <a:r>
              <a:rPr lang="en-US" dirty="0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3718606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C776785F-32BB-D441-5FC6-02632DB536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0D0BCA2-4BB4-48B9-0585-A0D8E187006D}"/>
              </a:ext>
            </a:extLst>
          </p:cNvPr>
          <p:cNvSpPr/>
          <p:nvPr/>
        </p:nvSpPr>
        <p:spPr>
          <a:xfrm>
            <a:off x="0" y="473075"/>
            <a:ext cx="12192000" cy="638492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8D71DC-CBC1-9234-5AE5-5206C2246077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en-US"/>
          </a:p>
        </p:txBody>
      </p:sp>
      <p:sp>
        <p:nvSpPr>
          <p:cNvPr id="42" name="Title 5">
            <a:extLst>
              <a:ext uri="{FF2B5EF4-FFF2-40B4-BE49-F238E27FC236}">
                <a16:creationId xmlns:a16="http://schemas.microsoft.com/office/drawing/2014/main" id="{E21471BD-8BD5-871E-F4CC-926636FB65FA}"/>
              </a:ext>
            </a:extLst>
          </p:cNvPr>
          <p:cNvSpPr txBox="1">
            <a:spLocks/>
          </p:cNvSpPr>
          <p:nvPr/>
        </p:nvSpPr>
        <p:spPr>
          <a:xfrm>
            <a:off x="3365500" y="5584706"/>
            <a:ext cx="5461000" cy="800219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chemeClr val="accent3"/>
                </a:solidFill>
              </a:rPr>
              <a:t>Single Image</a:t>
            </a:r>
          </a:p>
          <a:p>
            <a:pPr algn="ctr">
              <a:lnSpc>
                <a:spcPct val="100000"/>
              </a:lnSpc>
            </a:pPr>
            <a:r>
              <a:rPr lang="en-US" sz="1800" b="0" dirty="0">
                <a:solidFill>
                  <a:schemeClr val="bg1"/>
                </a:solidFill>
              </a:rPr>
              <a:t>Lorem ipsum dolor sit amet, </a:t>
            </a:r>
          </a:p>
        </p:txBody>
      </p:sp>
    </p:spTree>
    <p:extLst>
      <p:ext uri="{BB962C8B-B14F-4D97-AF65-F5344CB8AC3E}">
        <p14:creationId xmlns:p14="http://schemas.microsoft.com/office/powerpoint/2010/main" val="1233782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C776785F-32BB-D441-5FC6-02632DB536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D0F1B9-D128-3D81-5174-E2A0AA1EF9B5}"/>
              </a:ext>
            </a:extLst>
          </p:cNvPr>
          <p:cNvSpPr/>
          <p:nvPr/>
        </p:nvSpPr>
        <p:spPr>
          <a:xfrm>
            <a:off x="6230179" y="4622800"/>
            <a:ext cx="5961820" cy="1663700"/>
          </a:xfrm>
          <a:prstGeom prst="rect">
            <a:avLst/>
          </a:prstGeom>
          <a:gradFill flip="none" rotWithShape="1">
            <a:gsLst>
              <a:gs pos="100000">
                <a:srgbClr val="13233B">
                  <a:alpha val="45000"/>
                </a:srgbClr>
              </a:gs>
              <a:gs pos="20000">
                <a:srgbClr val="0E1624">
                  <a:alpha val="9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E67C6A9-1567-6399-D918-61D69D5DA974}"/>
              </a:ext>
            </a:extLst>
          </p:cNvPr>
          <p:cNvSpPr txBox="1">
            <a:spLocks/>
          </p:cNvSpPr>
          <p:nvPr/>
        </p:nvSpPr>
        <p:spPr>
          <a:xfrm>
            <a:off x="6426201" y="5054542"/>
            <a:ext cx="5461000" cy="800219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</a:rPr>
              <a:t>Single Image</a:t>
            </a:r>
          </a:p>
          <a:p>
            <a:pPr>
              <a:lnSpc>
                <a:spcPct val="100000"/>
              </a:lnSpc>
            </a:pPr>
            <a:r>
              <a:rPr lang="en-US" sz="1800" b="0" dirty="0">
                <a:solidFill>
                  <a:schemeClr val="bg1"/>
                </a:solidFill>
              </a:rPr>
              <a:t>Lorem ipsum dolor sit amet,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D2C216-C0F0-4EAB-DA6C-337F3247B4A5}"/>
              </a:ext>
            </a:extLst>
          </p:cNvPr>
          <p:cNvCxnSpPr>
            <a:cxnSpLocks/>
          </p:cNvCxnSpPr>
          <p:nvPr/>
        </p:nvCxnSpPr>
        <p:spPr>
          <a:xfrm>
            <a:off x="6230179" y="4622800"/>
            <a:ext cx="0" cy="166370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867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9B6E03-1AC3-82B4-EF70-0526677C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Callout Slide</a:t>
            </a:r>
          </a:p>
        </p:txBody>
      </p:sp>
    </p:spTree>
    <p:extLst>
      <p:ext uri="{BB962C8B-B14F-4D97-AF65-F5344CB8AC3E}">
        <p14:creationId xmlns:p14="http://schemas.microsoft.com/office/powerpoint/2010/main" val="1351665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9B6E03-1AC3-82B4-EF70-0526677C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Callout Slide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0D09DC-2197-0A78-E6DB-440769FFB4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85525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B8A1A88-1C38-4652-53B5-558B9EF5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0" y="1752208"/>
            <a:ext cx="9664700" cy="800219"/>
          </a:xfrm>
        </p:spPr>
        <p:txBody>
          <a:bodyPr>
            <a:spAutoFit/>
          </a:bodyPr>
          <a:lstStyle/>
          <a:p>
            <a:r>
              <a:rPr lang="en-US" dirty="0"/>
              <a:t>Quotation Slide</a:t>
            </a:r>
            <a:br>
              <a:rPr lang="en-US" dirty="0"/>
            </a:br>
            <a:r>
              <a:rPr lang="en-US" sz="2400" b="0" dirty="0"/>
              <a:t>Lorem ipsum dolor sit </a:t>
            </a:r>
            <a:r>
              <a:rPr lang="en-US" sz="2400" b="0" dirty="0" err="1"/>
              <a:t>amet</a:t>
            </a:r>
            <a:r>
              <a:rPr lang="en-US" sz="2400" b="0" dirty="0"/>
              <a:t>, </a:t>
            </a:r>
            <a:r>
              <a:rPr lang="en-US" sz="2400" b="0" dirty="0" err="1"/>
              <a:t>consectetuer</a:t>
            </a:r>
            <a:r>
              <a:rPr lang="en-US" sz="2400" b="0" dirty="0"/>
              <a:t> </a:t>
            </a:r>
            <a:r>
              <a:rPr lang="en-US" sz="2400" b="0" dirty="0" err="1"/>
              <a:t>adipiscing</a:t>
            </a:r>
            <a:r>
              <a:rPr lang="en-US" sz="2400" b="0" dirty="0"/>
              <a:t> </a:t>
            </a:r>
            <a:r>
              <a:rPr lang="en-US" sz="2400" b="0" dirty="0" err="1"/>
              <a:t>elit</a:t>
            </a:r>
            <a:r>
              <a:rPr lang="en-US" sz="2400" b="0" dirty="0"/>
              <a:t>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869585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B8A1A88-1C38-4652-53B5-558B9EF5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900" y="2870078"/>
            <a:ext cx="9474200" cy="1600438"/>
          </a:xfrm>
        </p:spPr>
        <p:txBody>
          <a:bodyPr>
            <a:spAutoFit/>
          </a:bodyPr>
          <a:lstStyle/>
          <a:p>
            <a:r>
              <a:rPr lang="en-US" sz="4000" dirty="0"/>
              <a:t>Quotation Slide</a:t>
            </a:r>
            <a:br>
              <a:rPr lang="en-US" sz="4000" dirty="0"/>
            </a:br>
            <a:r>
              <a:rPr lang="en-US" sz="3200" b="0" dirty="0">
                <a:solidFill>
                  <a:schemeClr val="bg1"/>
                </a:solidFill>
              </a:rPr>
              <a:t>Lorem ipsum dolor sit amet, consectetuer adipiscing </a:t>
            </a:r>
            <a:r>
              <a:rPr lang="en-US" sz="3200" b="0" dirty="0" err="1">
                <a:solidFill>
                  <a:schemeClr val="bg1"/>
                </a:solidFill>
              </a:rPr>
              <a:t>elit</a:t>
            </a:r>
            <a:r>
              <a:rPr lang="en-US" sz="3200" b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3712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9D7BBC2-A7E5-8E10-5A52-C0CEAD52C3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C22ECDF6-8DBF-A458-1B81-573DDBD454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1333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9D7BBC2-A7E5-8E10-5A52-C0CEAD52C3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38463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 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Presenter’s Name  |  Date</a:t>
            </a:r>
          </a:p>
        </p:txBody>
      </p:sp>
    </p:spTree>
    <p:extLst>
      <p:ext uri="{BB962C8B-B14F-4D97-AF65-F5344CB8AC3E}">
        <p14:creationId xmlns:p14="http://schemas.microsoft.com/office/powerpoint/2010/main" val="15030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Colors and Fonts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05A0CF-FFF0-48AC-B37E-09BD8D60C191}"/>
              </a:ext>
            </a:extLst>
          </p:cNvPr>
          <p:cNvSpPr txBox="1"/>
          <p:nvPr/>
        </p:nvSpPr>
        <p:spPr>
          <a:xfrm>
            <a:off x="6979414" y="4581421"/>
            <a:ext cx="4907786" cy="13214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Montserrat Bold</a:t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Headings</a:t>
            </a:r>
          </a:p>
          <a:p>
            <a:endParaRPr lang="en-US" sz="16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Montserrat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Body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F25D8D-518A-4395-96D0-70ADBC98CE46}"/>
              </a:ext>
            </a:extLst>
          </p:cNvPr>
          <p:cNvSpPr txBox="1"/>
          <p:nvPr/>
        </p:nvSpPr>
        <p:spPr>
          <a:xfrm>
            <a:off x="304800" y="1361954"/>
            <a:ext cx="3937022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Logo / Main Brand Color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80EE7D-0C4C-426C-86B4-6F9CE5C4CD93}"/>
              </a:ext>
            </a:extLst>
          </p:cNvPr>
          <p:cNvGrpSpPr/>
          <p:nvPr/>
        </p:nvGrpSpPr>
        <p:grpSpPr>
          <a:xfrm>
            <a:off x="304800" y="1733299"/>
            <a:ext cx="5617215" cy="864251"/>
            <a:chOff x="280060" y="5631780"/>
            <a:chExt cx="2259188" cy="113803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7CCB86E-7C7C-4377-9253-F6B6132CF0EB}"/>
                </a:ext>
              </a:extLst>
            </p:cNvPr>
            <p:cNvSpPr/>
            <p:nvPr/>
          </p:nvSpPr>
          <p:spPr>
            <a:xfrm>
              <a:off x="280061" y="5631780"/>
              <a:ext cx="2259187" cy="7658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b="1" dirty="0"/>
                <a:t>Accent 1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1DCFE3F-C3C8-4AF8-8029-4C7D6E5F1E2D}"/>
                </a:ext>
              </a:extLst>
            </p:cNvPr>
            <p:cNvGrpSpPr/>
            <p:nvPr/>
          </p:nvGrpSpPr>
          <p:grpSpPr>
            <a:xfrm>
              <a:off x="280060" y="6397635"/>
              <a:ext cx="2259187" cy="372176"/>
              <a:chOff x="280061" y="3209216"/>
              <a:chExt cx="1845368" cy="37217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3E65603-5067-49CA-BD78-F6679874A241}"/>
                  </a:ext>
                </a:extLst>
              </p:cNvPr>
              <p:cNvSpPr/>
              <p:nvPr/>
            </p:nvSpPr>
            <p:spPr>
              <a:xfrm>
                <a:off x="280061" y="3209216"/>
                <a:ext cx="372176" cy="37217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266669-D3E3-496D-B459-92EB6615500D}"/>
                  </a:ext>
                </a:extLst>
              </p:cNvPr>
              <p:cNvSpPr/>
              <p:nvPr/>
            </p:nvSpPr>
            <p:spPr>
              <a:xfrm>
                <a:off x="648359" y="3209216"/>
                <a:ext cx="372176" cy="37217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F8B8695-E88E-4F20-8CAC-448B52B3A303}"/>
                  </a:ext>
                </a:extLst>
              </p:cNvPr>
              <p:cNvSpPr/>
              <p:nvPr/>
            </p:nvSpPr>
            <p:spPr>
              <a:xfrm>
                <a:off x="1016657" y="3209216"/>
                <a:ext cx="372176" cy="37217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4FB987B-37DE-42E7-B2C9-F8E37BF42685}"/>
                  </a:ext>
                </a:extLst>
              </p:cNvPr>
              <p:cNvSpPr/>
              <p:nvPr/>
            </p:nvSpPr>
            <p:spPr>
              <a:xfrm>
                <a:off x="1384955" y="3209216"/>
                <a:ext cx="372176" cy="37217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A2D0E91-B080-4DF2-B4AC-404BC75C509B}"/>
                  </a:ext>
                </a:extLst>
              </p:cNvPr>
              <p:cNvSpPr/>
              <p:nvPr/>
            </p:nvSpPr>
            <p:spPr>
              <a:xfrm>
                <a:off x="1753253" y="3209216"/>
                <a:ext cx="372176" cy="37217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282A358-1578-46A9-8176-C8C575DACF81}"/>
              </a:ext>
            </a:extLst>
          </p:cNvPr>
          <p:cNvGrpSpPr/>
          <p:nvPr/>
        </p:nvGrpSpPr>
        <p:grpSpPr>
          <a:xfrm>
            <a:off x="304800" y="3157360"/>
            <a:ext cx="2678955" cy="864251"/>
            <a:chOff x="280060" y="5631780"/>
            <a:chExt cx="2259188" cy="113803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34853F1-6F49-4D26-8961-E69228F9F056}"/>
                </a:ext>
              </a:extLst>
            </p:cNvPr>
            <p:cNvSpPr/>
            <p:nvPr/>
          </p:nvSpPr>
          <p:spPr>
            <a:xfrm>
              <a:off x="280061" y="5631780"/>
              <a:ext cx="2259187" cy="7658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b="1" dirty="0"/>
                <a:t>Accent 2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888F9B2-AC96-416F-9850-89629F3A9BA5}"/>
                </a:ext>
              </a:extLst>
            </p:cNvPr>
            <p:cNvGrpSpPr/>
            <p:nvPr/>
          </p:nvGrpSpPr>
          <p:grpSpPr>
            <a:xfrm>
              <a:off x="280060" y="6397635"/>
              <a:ext cx="2259187" cy="372176"/>
              <a:chOff x="280061" y="3209216"/>
              <a:chExt cx="1845368" cy="37217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3BBA535-6A1F-4702-90C9-F9182A9D7522}"/>
                  </a:ext>
                </a:extLst>
              </p:cNvPr>
              <p:cNvSpPr/>
              <p:nvPr/>
            </p:nvSpPr>
            <p:spPr>
              <a:xfrm>
                <a:off x="280061" y="3209216"/>
                <a:ext cx="372176" cy="37217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8E2C938-684A-4C28-94DE-67B3EDDFB7A6}"/>
                  </a:ext>
                </a:extLst>
              </p:cNvPr>
              <p:cNvSpPr/>
              <p:nvPr/>
            </p:nvSpPr>
            <p:spPr>
              <a:xfrm>
                <a:off x="648359" y="3209216"/>
                <a:ext cx="372176" cy="37217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7C78C13-DAD1-4373-9DA4-AFD066925973}"/>
                  </a:ext>
                </a:extLst>
              </p:cNvPr>
              <p:cNvSpPr/>
              <p:nvPr/>
            </p:nvSpPr>
            <p:spPr>
              <a:xfrm>
                <a:off x="1016657" y="3209216"/>
                <a:ext cx="372176" cy="37217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FC8576-D80A-4FE1-BE5D-8E240EDD5CE9}"/>
                  </a:ext>
                </a:extLst>
              </p:cNvPr>
              <p:cNvSpPr/>
              <p:nvPr/>
            </p:nvSpPr>
            <p:spPr>
              <a:xfrm>
                <a:off x="1384955" y="3209216"/>
                <a:ext cx="372176" cy="3721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C3FD72-0345-4564-AEA0-A6C366776282}"/>
                  </a:ext>
                </a:extLst>
              </p:cNvPr>
              <p:cNvSpPr/>
              <p:nvPr/>
            </p:nvSpPr>
            <p:spPr>
              <a:xfrm>
                <a:off x="1753253" y="3209216"/>
                <a:ext cx="372176" cy="372176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7BC51B8-5069-4CC5-B359-453638EE38BF}"/>
              </a:ext>
            </a:extLst>
          </p:cNvPr>
          <p:cNvGrpSpPr/>
          <p:nvPr/>
        </p:nvGrpSpPr>
        <p:grpSpPr>
          <a:xfrm>
            <a:off x="3243060" y="3157360"/>
            <a:ext cx="2678955" cy="864251"/>
            <a:chOff x="280060" y="5631780"/>
            <a:chExt cx="2259188" cy="113803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DF51E62-75C6-4CDF-AF54-2FB2492F1B6A}"/>
                </a:ext>
              </a:extLst>
            </p:cNvPr>
            <p:cNvSpPr/>
            <p:nvPr/>
          </p:nvSpPr>
          <p:spPr>
            <a:xfrm>
              <a:off x="280061" y="5631780"/>
              <a:ext cx="2259187" cy="7658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b="1" dirty="0"/>
                <a:t>Accent 3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3B39BFB-3D1C-4AC0-9B77-08E8F3EDB39A}"/>
                </a:ext>
              </a:extLst>
            </p:cNvPr>
            <p:cNvGrpSpPr/>
            <p:nvPr/>
          </p:nvGrpSpPr>
          <p:grpSpPr>
            <a:xfrm>
              <a:off x="280060" y="6397635"/>
              <a:ext cx="2259187" cy="372176"/>
              <a:chOff x="280061" y="3209216"/>
              <a:chExt cx="1845368" cy="372176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239C0E7-134B-4F98-A7F2-D22C7C2D7EA9}"/>
                  </a:ext>
                </a:extLst>
              </p:cNvPr>
              <p:cNvSpPr/>
              <p:nvPr/>
            </p:nvSpPr>
            <p:spPr>
              <a:xfrm>
                <a:off x="280061" y="3209216"/>
                <a:ext cx="372176" cy="37217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C195A11-62DA-4D5C-A1EF-2F00660540BA}"/>
                  </a:ext>
                </a:extLst>
              </p:cNvPr>
              <p:cNvSpPr/>
              <p:nvPr/>
            </p:nvSpPr>
            <p:spPr>
              <a:xfrm>
                <a:off x="648359" y="3209216"/>
                <a:ext cx="372176" cy="37217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D509B20-CBFD-47DD-8FD3-8F1918E7E599}"/>
                  </a:ext>
                </a:extLst>
              </p:cNvPr>
              <p:cNvSpPr/>
              <p:nvPr/>
            </p:nvSpPr>
            <p:spPr>
              <a:xfrm>
                <a:off x="1016657" y="3209216"/>
                <a:ext cx="372176" cy="3721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496434D-A61A-4CCB-9110-E17BF7EB2E60}"/>
                  </a:ext>
                </a:extLst>
              </p:cNvPr>
              <p:cNvSpPr/>
              <p:nvPr/>
            </p:nvSpPr>
            <p:spPr>
              <a:xfrm>
                <a:off x="1384955" y="3209216"/>
                <a:ext cx="372176" cy="372176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0252ADD-EC93-4AEB-B612-0AFB903A399F}"/>
                  </a:ext>
                </a:extLst>
              </p:cNvPr>
              <p:cNvSpPr/>
              <p:nvPr/>
            </p:nvSpPr>
            <p:spPr>
              <a:xfrm>
                <a:off x="1753253" y="3209216"/>
                <a:ext cx="372176" cy="372176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FBD42B58-90B1-46FA-976C-BAED2589FBB0}"/>
              </a:ext>
            </a:extLst>
          </p:cNvPr>
          <p:cNvSpPr txBox="1"/>
          <p:nvPr/>
        </p:nvSpPr>
        <p:spPr>
          <a:xfrm>
            <a:off x="304800" y="2786015"/>
            <a:ext cx="3937022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Secondary Colors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B103FE-807B-4885-9801-551F0D1E4AF6}"/>
              </a:ext>
            </a:extLst>
          </p:cNvPr>
          <p:cNvSpPr txBox="1"/>
          <p:nvPr/>
        </p:nvSpPr>
        <p:spPr>
          <a:xfrm>
            <a:off x="304800" y="4210076"/>
            <a:ext cx="3937022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Additional Colors / Highlights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FE63191-CE99-47F6-953E-977E1A0BF1BF}"/>
              </a:ext>
            </a:extLst>
          </p:cNvPr>
          <p:cNvSpPr txBox="1"/>
          <p:nvPr/>
        </p:nvSpPr>
        <p:spPr>
          <a:xfrm>
            <a:off x="304800" y="5342519"/>
            <a:ext cx="3937022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Text / Background Colors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0572088-285B-418C-81F2-68BE1FA1AF0A}"/>
              </a:ext>
            </a:extLst>
          </p:cNvPr>
          <p:cNvGrpSpPr/>
          <p:nvPr/>
        </p:nvGrpSpPr>
        <p:grpSpPr>
          <a:xfrm>
            <a:off x="304800" y="4581421"/>
            <a:ext cx="1698488" cy="572633"/>
            <a:chOff x="5882713" y="3076217"/>
            <a:chExt cx="1301802" cy="765857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5C0146-AED5-4873-95BD-A0C26AF38BC7}"/>
                </a:ext>
              </a:extLst>
            </p:cNvPr>
            <p:cNvSpPr/>
            <p:nvPr/>
          </p:nvSpPr>
          <p:spPr>
            <a:xfrm>
              <a:off x="5882713" y="3076218"/>
              <a:ext cx="929626" cy="7658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b="1" dirty="0"/>
                <a:t>Accent 4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4AD5B50-9CB9-4E29-8852-DEAB4BFB5673}"/>
                </a:ext>
              </a:extLst>
            </p:cNvPr>
            <p:cNvGrpSpPr/>
            <p:nvPr/>
          </p:nvGrpSpPr>
          <p:grpSpPr>
            <a:xfrm rot="16200000">
              <a:off x="6615499" y="3273057"/>
              <a:ext cx="765856" cy="372176"/>
              <a:chOff x="280061" y="3209216"/>
              <a:chExt cx="1845368" cy="372176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F17073E-891F-4FE6-AB45-44C182C8570E}"/>
                  </a:ext>
                </a:extLst>
              </p:cNvPr>
              <p:cNvSpPr/>
              <p:nvPr/>
            </p:nvSpPr>
            <p:spPr>
              <a:xfrm>
                <a:off x="280061" y="3209216"/>
                <a:ext cx="372176" cy="372176"/>
              </a:xfrm>
              <a:prstGeom prst="rect">
                <a:avLst/>
              </a:prstGeom>
              <a:solidFill>
                <a:schemeClr val="accent4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CE6D10E-C530-40D6-ACC1-C9D9E224E00F}"/>
                  </a:ext>
                </a:extLst>
              </p:cNvPr>
              <p:cNvSpPr/>
              <p:nvPr/>
            </p:nvSpPr>
            <p:spPr>
              <a:xfrm>
                <a:off x="648359" y="3209216"/>
                <a:ext cx="372176" cy="372176"/>
              </a:xfrm>
              <a:prstGeom prst="rect">
                <a:avLst/>
              </a:prstGeom>
              <a:solidFill>
                <a:schemeClr val="accent4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9FD0BA3-AE50-4BE9-A43D-EE5102B90B7F}"/>
                  </a:ext>
                </a:extLst>
              </p:cNvPr>
              <p:cNvSpPr/>
              <p:nvPr/>
            </p:nvSpPr>
            <p:spPr>
              <a:xfrm>
                <a:off x="1016657" y="3209216"/>
                <a:ext cx="372176" cy="372176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C8A2FE6-FBCC-43EF-8D2A-6FB1BC780798}"/>
                  </a:ext>
                </a:extLst>
              </p:cNvPr>
              <p:cNvSpPr/>
              <p:nvPr/>
            </p:nvSpPr>
            <p:spPr>
              <a:xfrm>
                <a:off x="1384955" y="3209216"/>
                <a:ext cx="372176" cy="37217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10C7E70-A767-4D1A-9252-704B383055F9}"/>
                  </a:ext>
                </a:extLst>
              </p:cNvPr>
              <p:cNvSpPr/>
              <p:nvPr/>
            </p:nvSpPr>
            <p:spPr>
              <a:xfrm>
                <a:off x="1753253" y="3209216"/>
                <a:ext cx="372176" cy="372176"/>
              </a:xfrm>
              <a:prstGeom prst="rect">
                <a:avLst/>
              </a:prstGeom>
              <a:solidFill>
                <a:schemeClr val="accent4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8F7E9E4-033A-4875-A7C7-7B0D3AAE2C95}"/>
              </a:ext>
            </a:extLst>
          </p:cNvPr>
          <p:cNvGrpSpPr/>
          <p:nvPr/>
        </p:nvGrpSpPr>
        <p:grpSpPr>
          <a:xfrm>
            <a:off x="2264164" y="4581421"/>
            <a:ext cx="1698488" cy="572633"/>
            <a:chOff x="5882713" y="3076217"/>
            <a:chExt cx="1301802" cy="76585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9BCC5D2-B087-4663-A5CD-B78461B60F7B}"/>
                </a:ext>
              </a:extLst>
            </p:cNvPr>
            <p:cNvSpPr/>
            <p:nvPr/>
          </p:nvSpPr>
          <p:spPr>
            <a:xfrm>
              <a:off x="5882713" y="3076218"/>
              <a:ext cx="929626" cy="76585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b="1" dirty="0"/>
                <a:t>Accent 5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6247932-68A9-4949-87AD-39240D420CAC}"/>
                </a:ext>
              </a:extLst>
            </p:cNvPr>
            <p:cNvGrpSpPr/>
            <p:nvPr/>
          </p:nvGrpSpPr>
          <p:grpSpPr>
            <a:xfrm rot="16200000">
              <a:off x="6615499" y="3273057"/>
              <a:ext cx="765856" cy="372176"/>
              <a:chOff x="280061" y="3209216"/>
              <a:chExt cx="1845368" cy="372176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A2C4AE0-2BEB-4185-B4C8-A033F3DD4CF4}"/>
                  </a:ext>
                </a:extLst>
              </p:cNvPr>
              <p:cNvSpPr/>
              <p:nvPr/>
            </p:nvSpPr>
            <p:spPr>
              <a:xfrm>
                <a:off x="280061" y="3209216"/>
                <a:ext cx="372176" cy="37217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EF813EB-8051-4FA6-B3C7-1F12F5083BAD}"/>
                  </a:ext>
                </a:extLst>
              </p:cNvPr>
              <p:cNvSpPr/>
              <p:nvPr/>
            </p:nvSpPr>
            <p:spPr>
              <a:xfrm>
                <a:off x="648359" y="3209216"/>
                <a:ext cx="372176" cy="3721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EA5CBDC-2561-4EDF-ACB3-9528C68328A3}"/>
                  </a:ext>
                </a:extLst>
              </p:cNvPr>
              <p:cNvSpPr/>
              <p:nvPr/>
            </p:nvSpPr>
            <p:spPr>
              <a:xfrm>
                <a:off x="1016657" y="3209216"/>
                <a:ext cx="372176" cy="37217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6C17AAC-3AC5-4731-800C-6B9C51843A50}"/>
                  </a:ext>
                </a:extLst>
              </p:cNvPr>
              <p:cNvSpPr/>
              <p:nvPr/>
            </p:nvSpPr>
            <p:spPr>
              <a:xfrm>
                <a:off x="1384955" y="3209216"/>
                <a:ext cx="372176" cy="37217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B4EAAB6-8309-434E-8ED7-8E13B05719A9}"/>
                  </a:ext>
                </a:extLst>
              </p:cNvPr>
              <p:cNvSpPr/>
              <p:nvPr/>
            </p:nvSpPr>
            <p:spPr>
              <a:xfrm>
                <a:off x="1753253" y="3209216"/>
                <a:ext cx="372176" cy="37217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5000B24-C2FF-448A-AE30-CD64D46168DF}"/>
              </a:ext>
            </a:extLst>
          </p:cNvPr>
          <p:cNvGrpSpPr/>
          <p:nvPr/>
        </p:nvGrpSpPr>
        <p:grpSpPr>
          <a:xfrm>
            <a:off x="4223527" y="4581421"/>
            <a:ext cx="1698488" cy="572633"/>
            <a:chOff x="5882713" y="3076217"/>
            <a:chExt cx="1301802" cy="765857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88334D3-B752-4A42-B0DC-F47386F18065}"/>
                </a:ext>
              </a:extLst>
            </p:cNvPr>
            <p:cNvSpPr/>
            <p:nvPr/>
          </p:nvSpPr>
          <p:spPr>
            <a:xfrm>
              <a:off x="5882713" y="3076218"/>
              <a:ext cx="929626" cy="76585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b="1" dirty="0"/>
                <a:t>Accent 6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8BB7449-F45F-4E6A-B1DA-E5450107D608}"/>
                </a:ext>
              </a:extLst>
            </p:cNvPr>
            <p:cNvGrpSpPr/>
            <p:nvPr/>
          </p:nvGrpSpPr>
          <p:grpSpPr>
            <a:xfrm rot="16200000">
              <a:off x="6615499" y="3273057"/>
              <a:ext cx="765856" cy="372176"/>
              <a:chOff x="280061" y="3209216"/>
              <a:chExt cx="1845368" cy="372176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1A6BDE4-C406-49D7-97A8-F28C92B49AB0}"/>
                  </a:ext>
                </a:extLst>
              </p:cNvPr>
              <p:cNvSpPr/>
              <p:nvPr/>
            </p:nvSpPr>
            <p:spPr>
              <a:xfrm>
                <a:off x="280061" y="3209216"/>
                <a:ext cx="372176" cy="372176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8FD33A2-829C-4149-9330-29BBC56B2F4F}"/>
                  </a:ext>
                </a:extLst>
              </p:cNvPr>
              <p:cNvSpPr/>
              <p:nvPr/>
            </p:nvSpPr>
            <p:spPr>
              <a:xfrm>
                <a:off x="648359" y="3209216"/>
                <a:ext cx="372176" cy="37217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69E1B973-84F2-4CA6-A78A-52C1AC9A1296}"/>
                  </a:ext>
                </a:extLst>
              </p:cNvPr>
              <p:cNvSpPr/>
              <p:nvPr/>
            </p:nvSpPr>
            <p:spPr>
              <a:xfrm>
                <a:off x="1016657" y="3209216"/>
                <a:ext cx="372176" cy="37217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908EDB3-157A-4294-8CFB-4FF513D43EB0}"/>
                  </a:ext>
                </a:extLst>
              </p:cNvPr>
              <p:cNvSpPr/>
              <p:nvPr/>
            </p:nvSpPr>
            <p:spPr>
              <a:xfrm>
                <a:off x="1384955" y="3209216"/>
                <a:ext cx="372176" cy="37217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5C42106-D2A5-4C2B-B150-F33172CECCC4}"/>
                  </a:ext>
                </a:extLst>
              </p:cNvPr>
              <p:cNvSpPr/>
              <p:nvPr/>
            </p:nvSpPr>
            <p:spPr>
              <a:xfrm>
                <a:off x="1753253" y="3209216"/>
                <a:ext cx="372176" cy="3721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4AF8E83-9B95-405F-80AA-8E7B6AE2B599}"/>
              </a:ext>
            </a:extLst>
          </p:cNvPr>
          <p:cNvGrpSpPr/>
          <p:nvPr/>
        </p:nvGrpSpPr>
        <p:grpSpPr>
          <a:xfrm>
            <a:off x="304803" y="5713865"/>
            <a:ext cx="2672932" cy="572635"/>
            <a:chOff x="5882713" y="3076217"/>
            <a:chExt cx="1301802" cy="765857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63914E1-86C6-45B3-B0D6-05C33A35E1D5}"/>
                </a:ext>
              </a:extLst>
            </p:cNvPr>
            <p:cNvSpPr/>
            <p:nvPr/>
          </p:nvSpPr>
          <p:spPr>
            <a:xfrm>
              <a:off x="5882713" y="3076218"/>
              <a:ext cx="929626" cy="765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b="1" dirty="0">
                  <a:solidFill>
                    <a:schemeClr val="tx2"/>
                  </a:solidFill>
                </a:rPr>
                <a:t>Light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FAA0FC5-18C4-4C5E-9D8A-56BC73E9BC7C}"/>
                </a:ext>
              </a:extLst>
            </p:cNvPr>
            <p:cNvGrpSpPr/>
            <p:nvPr/>
          </p:nvGrpSpPr>
          <p:grpSpPr>
            <a:xfrm rot="16200000">
              <a:off x="6615499" y="3273057"/>
              <a:ext cx="765856" cy="372176"/>
              <a:chOff x="280061" y="3209216"/>
              <a:chExt cx="1845368" cy="372176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EBCF779-B50B-427A-9C00-1BE6E9E63A78}"/>
                  </a:ext>
                </a:extLst>
              </p:cNvPr>
              <p:cNvSpPr/>
              <p:nvPr/>
            </p:nvSpPr>
            <p:spPr>
              <a:xfrm>
                <a:off x="280061" y="3209216"/>
                <a:ext cx="372176" cy="372176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F932A4D-C372-44DF-A332-F2BDD6D89DC9}"/>
                  </a:ext>
                </a:extLst>
              </p:cNvPr>
              <p:cNvSpPr/>
              <p:nvPr/>
            </p:nvSpPr>
            <p:spPr>
              <a:xfrm>
                <a:off x="648359" y="3209216"/>
                <a:ext cx="372176" cy="372176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5BF2A50-D78F-4C53-A7E5-920CC2D40AE1}"/>
                  </a:ext>
                </a:extLst>
              </p:cNvPr>
              <p:cNvSpPr/>
              <p:nvPr/>
            </p:nvSpPr>
            <p:spPr>
              <a:xfrm>
                <a:off x="1016657" y="3209216"/>
                <a:ext cx="372176" cy="3721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2FBD0B5-FEE1-47EA-8A74-80206E7D2457}"/>
                  </a:ext>
                </a:extLst>
              </p:cNvPr>
              <p:cNvSpPr/>
              <p:nvPr/>
            </p:nvSpPr>
            <p:spPr>
              <a:xfrm>
                <a:off x="1384955" y="3209216"/>
                <a:ext cx="372176" cy="37217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5F35BE9-91E1-420B-B572-F11F46C516AE}"/>
                  </a:ext>
                </a:extLst>
              </p:cNvPr>
              <p:cNvSpPr/>
              <p:nvPr/>
            </p:nvSpPr>
            <p:spPr>
              <a:xfrm>
                <a:off x="1753253" y="3209216"/>
                <a:ext cx="372176" cy="37217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2BCB70-6012-4285-8051-64755C2D3361}"/>
              </a:ext>
            </a:extLst>
          </p:cNvPr>
          <p:cNvGrpSpPr/>
          <p:nvPr/>
        </p:nvGrpSpPr>
        <p:grpSpPr>
          <a:xfrm>
            <a:off x="3249083" y="5713865"/>
            <a:ext cx="2672932" cy="572635"/>
            <a:chOff x="5882713" y="3076217"/>
            <a:chExt cx="1301802" cy="765857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43ED8F1-EC0D-4EBE-8E7F-7F0182ADB449}"/>
                </a:ext>
              </a:extLst>
            </p:cNvPr>
            <p:cNvSpPr/>
            <p:nvPr/>
          </p:nvSpPr>
          <p:spPr>
            <a:xfrm>
              <a:off x="5882713" y="3076218"/>
              <a:ext cx="929626" cy="7658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Dark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08EF016-F49A-45EB-B8AC-39C5A71A3A55}"/>
                </a:ext>
              </a:extLst>
            </p:cNvPr>
            <p:cNvGrpSpPr/>
            <p:nvPr/>
          </p:nvGrpSpPr>
          <p:grpSpPr>
            <a:xfrm rot="16200000">
              <a:off x="6615499" y="3273057"/>
              <a:ext cx="765856" cy="372176"/>
              <a:chOff x="280061" y="3209216"/>
              <a:chExt cx="1845368" cy="372176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573B961-5739-4A7D-A928-F888AD5FD021}"/>
                  </a:ext>
                </a:extLst>
              </p:cNvPr>
              <p:cNvSpPr/>
              <p:nvPr/>
            </p:nvSpPr>
            <p:spPr>
              <a:xfrm>
                <a:off x="280061" y="3209216"/>
                <a:ext cx="372176" cy="372176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C5A755D-DCFF-4F8F-A6F9-739CDEB44A34}"/>
                  </a:ext>
                </a:extLst>
              </p:cNvPr>
              <p:cNvSpPr/>
              <p:nvPr/>
            </p:nvSpPr>
            <p:spPr>
              <a:xfrm>
                <a:off x="648359" y="3209216"/>
                <a:ext cx="372176" cy="372176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9DB765A-8DEF-486A-AAF5-F095B6A09E38}"/>
                  </a:ext>
                </a:extLst>
              </p:cNvPr>
              <p:cNvSpPr/>
              <p:nvPr/>
            </p:nvSpPr>
            <p:spPr>
              <a:xfrm>
                <a:off x="1016657" y="3209216"/>
                <a:ext cx="372176" cy="37217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1C53F0F-37EF-48E2-8570-F1469ADA4ACA}"/>
                  </a:ext>
                </a:extLst>
              </p:cNvPr>
              <p:cNvSpPr/>
              <p:nvPr/>
            </p:nvSpPr>
            <p:spPr>
              <a:xfrm>
                <a:off x="1384955" y="3209216"/>
                <a:ext cx="372176" cy="37217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B865C97-1DF7-4B28-930D-5C2BFD90A26B}"/>
                  </a:ext>
                </a:extLst>
              </p:cNvPr>
              <p:cNvSpPr/>
              <p:nvPr/>
            </p:nvSpPr>
            <p:spPr>
              <a:xfrm>
                <a:off x="1753253" y="3209216"/>
                <a:ext cx="372176" cy="37217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BF629DA6-2D43-4C06-BF1A-97F868E4831C}"/>
              </a:ext>
            </a:extLst>
          </p:cNvPr>
          <p:cNvSpPr txBox="1"/>
          <p:nvPr/>
        </p:nvSpPr>
        <p:spPr>
          <a:xfrm>
            <a:off x="6979414" y="4210076"/>
            <a:ext cx="1323247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Fonts</a:t>
            </a:r>
          </a:p>
        </p:txBody>
      </p:sp>
      <p:graphicFrame>
        <p:nvGraphicFramePr>
          <p:cNvPr id="108" name="Chart 107">
            <a:extLst>
              <a:ext uri="{FF2B5EF4-FFF2-40B4-BE49-F238E27FC236}">
                <a16:creationId xmlns:a16="http://schemas.microsoft.com/office/drawing/2014/main" id="{E2D8C548-EF2B-45DF-A489-752EEB0CD2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70644"/>
              </p:ext>
            </p:extLst>
          </p:nvPr>
        </p:nvGraphicFramePr>
        <p:xfrm>
          <a:off x="6877687" y="1781322"/>
          <a:ext cx="3026753" cy="2231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9" name="TextBox 108">
            <a:extLst>
              <a:ext uri="{FF2B5EF4-FFF2-40B4-BE49-F238E27FC236}">
                <a16:creationId xmlns:a16="http://schemas.microsoft.com/office/drawing/2014/main" id="{251E3D83-2548-4667-BFA1-6D1A75CDEB66}"/>
              </a:ext>
            </a:extLst>
          </p:cNvPr>
          <p:cNvSpPr txBox="1"/>
          <p:nvPr/>
        </p:nvSpPr>
        <p:spPr>
          <a:xfrm>
            <a:off x="6979414" y="1361954"/>
            <a:ext cx="3937022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Color Usage</a:t>
            </a:r>
          </a:p>
        </p:txBody>
      </p:sp>
      <p:graphicFrame>
        <p:nvGraphicFramePr>
          <p:cNvPr id="110" name="Chart 109">
            <a:extLst>
              <a:ext uri="{FF2B5EF4-FFF2-40B4-BE49-F238E27FC236}">
                <a16:creationId xmlns:a16="http://schemas.microsoft.com/office/drawing/2014/main" id="{4865CBD8-F0A4-4A1E-BE01-04124C44A3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1135311"/>
              </p:ext>
            </p:extLst>
          </p:nvPr>
        </p:nvGraphicFramePr>
        <p:xfrm>
          <a:off x="10006995" y="1776959"/>
          <a:ext cx="945748" cy="2231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584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 and don'ts for presentations</a:t>
            </a:r>
          </a:p>
        </p:txBody>
      </p:sp>
      <p:sp>
        <p:nvSpPr>
          <p:cNvPr id="6" name="Content Placeholder 26">
            <a:extLst>
              <a:ext uri="{FF2B5EF4-FFF2-40B4-BE49-F238E27FC236}">
                <a16:creationId xmlns:a16="http://schemas.microsoft.com/office/drawing/2014/main" id="{0392566B-DFC3-33E1-72F6-28BDD9821226}"/>
              </a:ext>
            </a:extLst>
          </p:cNvPr>
          <p:cNvSpPr txBox="1">
            <a:spLocks/>
          </p:cNvSpPr>
          <p:nvPr/>
        </p:nvSpPr>
        <p:spPr>
          <a:xfrm>
            <a:off x="304800" y="1570038"/>
            <a:ext cx="11582400" cy="4120757"/>
          </a:xfrm>
          <a:prstGeom prst="rect">
            <a:avLst/>
          </a:prstGeom>
        </p:spPr>
        <p:txBody>
          <a:bodyPr numCol="2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Montserrat" pitchFamily="2" charset="77"/>
              </a:rPr>
              <a:t>Less is more: </a:t>
            </a:r>
            <a:r>
              <a:rPr lang="en-US" sz="1400" dirty="0"/>
              <a:t>Your slides should be a guide to what </a:t>
            </a:r>
            <a:br>
              <a:rPr lang="en-US" sz="1400" dirty="0"/>
            </a:br>
            <a:r>
              <a:rPr lang="en-US" sz="1400" dirty="0"/>
              <a:t>you are going to say (i.e., don't include all of your </a:t>
            </a:r>
            <a:br>
              <a:rPr lang="en-US" sz="1400" dirty="0"/>
            </a:br>
            <a:r>
              <a:rPr lang="en-US" sz="1400" dirty="0"/>
              <a:t>content on the slide). Provide more of an outline/key messages/points. You should never read verbatim </a:t>
            </a:r>
            <a:br>
              <a:rPr lang="en-US" sz="1400" dirty="0"/>
            </a:br>
            <a:r>
              <a:rPr lang="en-US" sz="1400" dirty="0"/>
              <a:t>from your slides, and your audience should be </a:t>
            </a:r>
            <a:br>
              <a:rPr lang="en-US" sz="1400" dirty="0"/>
            </a:br>
            <a:r>
              <a:rPr lang="en-US" sz="1400" dirty="0"/>
              <a:t>encouraged rather to listen to the speaker as </a:t>
            </a:r>
            <a:br>
              <a:rPr lang="en-US" sz="1400" dirty="0"/>
            </a:br>
            <a:r>
              <a:rPr lang="en-US" sz="1400" dirty="0"/>
              <a:t>opposed to reading the slides.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Montserrat" pitchFamily="2" charset="77"/>
              </a:rPr>
              <a:t>Use large font, keep content to a minimum: </a:t>
            </a:r>
            <a:br>
              <a:rPr lang="en-US" sz="1400" dirty="0"/>
            </a:br>
            <a:r>
              <a:rPr lang="en-US" sz="1400" dirty="0"/>
              <a:t>Please keep in mind that your slides will be projected </a:t>
            </a:r>
            <a:br>
              <a:rPr lang="en-US" sz="1400" dirty="0"/>
            </a:br>
            <a:r>
              <a:rPr lang="en-US" sz="1400" dirty="0"/>
              <a:t>onto a large screen but may still be too far away for </a:t>
            </a:r>
            <a:br>
              <a:rPr lang="en-US" sz="1400" dirty="0"/>
            </a:br>
            <a:r>
              <a:rPr lang="en-US" sz="1400" dirty="0"/>
              <a:t>people in the back to read easily.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Montserrat" pitchFamily="2" charset="77"/>
              </a:rPr>
              <a:t>Use graphics to help tell the story: </a:t>
            </a:r>
            <a:r>
              <a:rPr lang="en-US" sz="1400" dirty="0"/>
              <a:t>Illustrate your </a:t>
            </a:r>
            <a:br>
              <a:rPr lang="en-US" sz="1400" dirty="0"/>
            </a:br>
            <a:r>
              <a:rPr lang="en-US" sz="1400" dirty="0"/>
              <a:t>points with graphics if you can. However, please </a:t>
            </a:r>
            <a:br>
              <a:rPr lang="en-US" sz="1400" dirty="0"/>
            </a:br>
            <a:r>
              <a:rPr lang="en-US" sz="1400" dirty="0"/>
              <a:t>pay particular attention to how easily graphs and </a:t>
            </a:r>
            <a:br>
              <a:rPr lang="en-US" sz="1400" dirty="0"/>
            </a:br>
            <a:r>
              <a:rPr lang="en-US" sz="1400" dirty="0"/>
              <a:t>charts can be seen and understood by your </a:t>
            </a:r>
            <a:br>
              <a:rPr lang="en-US" sz="1400" dirty="0"/>
            </a:br>
            <a:r>
              <a:rPr lang="en-US" sz="1400" dirty="0"/>
              <a:t>audience at a glance.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Montserrat" pitchFamily="2" charset="77"/>
              </a:rPr>
              <a:t>Use the 5/5/5 rule: </a:t>
            </a:r>
            <a:r>
              <a:rPr lang="en-US" sz="1400" dirty="0"/>
              <a:t>No more than 5 words per line </a:t>
            </a:r>
            <a:br>
              <a:rPr lang="en-US" sz="1400" dirty="0"/>
            </a:br>
            <a:r>
              <a:rPr lang="en-US" sz="1400" dirty="0"/>
              <a:t>of text, 5 lines of text per slide, or 5 text-heavy </a:t>
            </a:r>
            <a:br>
              <a:rPr lang="en-US" sz="1400" dirty="0"/>
            </a:br>
            <a:r>
              <a:rPr lang="en-US" sz="1400" dirty="0"/>
              <a:t>slides in a row.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Montserrat" pitchFamily="2" charset="77"/>
              </a:rPr>
              <a:t>Keep it simple: </a:t>
            </a:r>
            <a:r>
              <a:rPr lang="en-US" sz="1400" dirty="0"/>
              <a:t>Use animations sparingly to </a:t>
            </a:r>
            <a:br>
              <a:rPr lang="en-US" sz="1400" dirty="0"/>
            </a:br>
            <a:r>
              <a:rPr lang="en-US" sz="1400" dirty="0"/>
              <a:t>enhance your presentation, but not overwhelm it </a:t>
            </a:r>
            <a:br>
              <a:rPr lang="en-US" sz="1400" dirty="0"/>
            </a:br>
            <a:r>
              <a:rPr lang="en-US" sz="1400" dirty="0"/>
              <a:t>with "busy" effects.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Montserrat" pitchFamily="2" charset="77"/>
              </a:rPr>
              <a:t>Timing and # of slides: </a:t>
            </a:r>
            <a:r>
              <a:rPr lang="en-US" sz="1400" dirty="0"/>
              <a:t>For a 45 min. presentation, </a:t>
            </a:r>
            <a:br>
              <a:rPr lang="en-US" sz="1400" dirty="0"/>
            </a:br>
            <a:r>
              <a:rPr lang="en-US" sz="1400" dirty="0"/>
              <a:t>a slide deck of 20 slides would only allow 2 minutes </a:t>
            </a:r>
            <a:br>
              <a:rPr lang="en-US" sz="1400" dirty="0"/>
            </a:br>
            <a:r>
              <a:rPr lang="en-US" sz="1400" dirty="0"/>
              <a:t>per slide and 5 minutes Q&amp;A. Please keep this in </a:t>
            </a:r>
            <a:br>
              <a:rPr lang="en-US" sz="1400" dirty="0"/>
            </a:br>
            <a:r>
              <a:rPr lang="en-US" sz="1400" dirty="0"/>
              <a:t>mind when preparing your presentation.</a:t>
            </a:r>
          </a:p>
          <a:p>
            <a:pPr marL="182880" indent="-182880"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Montserrat" pitchFamily="2" charset="77"/>
              </a:rPr>
              <a:t>Top and tail it: </a:t>
            </a:r>
            <a:r>
              <a:rPr lang="en-US" sz="1400" dirty="0"/>
              <a:t>Introduce your topic before you </a:t>
            </a:r>
            <a:br>
              <a:rPr lang="en-US" sz="1400" dirty="0"/>
            </a:br>
            <a:r>
              <a:rPr lang="en-US" sz="1400" dirty="0"/>
              <a:t>begin and summarize the points that you want </a:t>
            </a:r>
            <a:br>
              <a:rPr lang="en-US" sz="1400" dirty="0"/>
            </a:br>
            <a:r>
              <a:rPr lang="en-US" sz="1400" dirty="0"/>
              <a:t>your audience to remember at the end.</a:t>
            </a:r>
          </a:p>
        </p:txBody>
      </p:sp>
    </p:spTree>
    <p:extLst>
      <p:ext uri="{BB962C8B-B14F-4D97-AF65-F5344CB8AC3E}">
        <p14:creationId xmlns:p14="http://schemas.microsoft.com/office/powerpoint/2010/main" val="25017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 </a:t>
            </a:r>
            <a:r>
              <a:rPr lang="en-US" dirty="0">
                <a:ln w="12700">
                  <a:solidFill>
                    <a:schemeClr val="accent3"/>
                  </a:solidFill>
                </a:ln>
                <a:noFill/>
              </a:rPr>
              <a:t>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Presenter’s Name  |  Date</a:t>
            </a:r>
          </a:p>
        </p:txBody>
      </p:sp>
    </p:spTree>
    <p:extLst>
      <p:ext uri="{BB962C8B-B14F-4D97-AF65-F5344CB8AC3E}">
        <p14:creationId xmlns:p14="http://schemas.microsoft.com/office/powerpoint/2010/main" val="11304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Presenter’s Name  |  Date</a:t>
            </a:r>
          </a:p>
        </p:txBody>
      </p:sp>
    </p:spTree>
    <p:extLst>
      <p:ext uri="{BB962C8B-B14F-4D97-AF65-F5344CB8AC3E}">
        <p14:creationId xmlns:p14="http://schemas.microsoft.com/office/powerpoint/2010/main" val="26833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Presenter’s Name  |  Date</a:t>
            </a:r>
          </a:p>
        </p:txBody>
      </p:sp>
    </p:spTree>
    <p:extLst>
      <p:ext uri="{BB962C8B-B14F-4D97-AF65-F5344CB8AC3E}">
        <p14:creationId xmlns:p14="http://schemas.microsoft.com/office/powerpoint/2010/main" val="116194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Presenter’s Name  |  Date</a:t>
            </a:r>
          </a:p>
        </p:txBody>
      </p:sp>
    </p:spTree>
    <p:extLst>
      <p:ext uri="{BB962C8B-B14F-4D97-AF65-F5344CB8AC3E}">
        <p14:creationId xmlns:p14="http://schemas.microsoft.com/office/powerpoint/2010/main" val="10458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Presenter’s Name  |  Date</a:t>
            </a:r>
          </a:p>
        </p:txBody>
      </p:sp>
    </p:spTree>
    <p:extLst>
      <p:ext uri="{BB962C8B-B14F-4D97-AF65-F5344CB8AC3E}">
        <p14:creationId xmlns:p14="http://schemas.microsoft.com/office/powerpoint/2010/main" val="22277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1C2B48"/>
      </a:accent1>
      <a:accent2>
        <a:srgbClr val="003366"/>
      </a:accent2>
      <a:accent3>
        <a:srgbClr val="FFCC33"/>
      </a:accent3>
      <a:accent4>
        <a:srgbClr val="00B9FF"/>
      </a:accent4>
      <a:accent5>
        <a:srgbClr val="091B2D"/>
      </a:accent5>
      <a:accent6>
        <a:srgbClr val="797979"/>
      </a:accent6>
      <a:hlink>
        <a:srgbClr val="40AFFF"/>
      </a:hlink>
      <a:folHlink>
        <a:srgbClr val="797979"/>
      </a:folHlink>
    </a:clrScheme>
    <a:fontScheme name="Custom 1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.xml><?xml version="1.0" encoding="utf-8"?>
<AllExternalAdhocVariableMappings/>
</file>

<file path=customXml/item2.xml><?xml version="1.0" encoding="utf-8"?>
<VariableListDefinition name="AD_HOC" displayName="AD_HOC" id="e3aa0556-318f-4cbd-9562-aa74ac30ffa7" isdomainofvalue="False" dataSourceId="cba00697-9b16-43cd-801f-3eea4e32787d"/>
</file>

<file path=customXml/item3.xml><?xml version="1.0" encoding="utf-8"?>
<VariableListDefinition name="System" displayName="System" id="f58b4700-ecd3-4f9a-a186-ba8aad603ab1" isdomainofvalue="False" dataSourceId="12edb699-614b-4281-a20e-a7dbd7fb3472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46832D12C49A408DF326568C3F47FC" ma:contentTypeVersion="20" ma:contentTypeDescription="Create a new document." ma:contentTypeScope="" ma:versionID="f4a9a09f66d2525f19912cb4108517f9">
  <xsd:schema xmlns:xsd="http://www.w3.org/2001/XMLSchema" xmlns:xs="http://www.w3.org/2001/XMLSchema" xmlns:p="http://schemas.microsoft.com/office/2006/metadata/properties" xmlns:ns2="58b7e121-e410-4276-bc1f-bd2d26948425" xmlns:ns3="c8cf5a81-86bc-46c0-a2b3-094b07bbf895" targetNamespace="http://schemas.microsoft.com/office/2006/metadata/properties" ma:root="true" ma:fieldsID="178a054a34388a13e036ab803d0f5ce5" ns2:_="" ns3:_="">
    <xsd:import namespace="58b7e121-e410-4276-bc1f-bd2d26948425"/>
    <xsd:import namespace="c8cf5a81-86bc-46c0-a2b3-094b07bbf8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ClientFileRound" minOccurs="0"/>
                <xsd:element ref="ns2:AK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3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b7e121-e410-4276-bc1f-bd2d269484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1dbffec-79fa-4823-8888-078a85f18a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ClientFileRound" ma:index="19" nillable="true" ma:displayName="Client File Round" ma:description="Design round during which client files were sent" ma:format="Dropdown" ma:internalName="ClientFileRound">
      <xsd:simpleType>
        <xsd:union memberTypes="dms:Text">
          <xsd:simpleType>
            <xsd:restriction base="dms:Choice">
              <xsd:enumeration value="SG01"/>
              <xsd:enumeration value="SG02"/>
              <xsd:enumeration value="SG03"/>
              <xsd:enumeration value="SG04"/>
              <xsd:enumeration value="SG05"/>
              <xsd:enumeration value="SG06"/>
              <xsd:enumeration value="SG07"/>
              <xsd:enumeration value="SG08"/>
              <xsd:enumeration value="SG09"/>
              <xsd:enumeration value="SG10"/>
              <xsd:enumeration value="SG11"/>
              <xsd:enumeration value="SG12"/>
              <xsd:enumeration value="SG13"/>
              <xsd:enumeration value="SG14"/>
              <xsd:enumeration value="SG15"/>
              <xsd:enumeration value="SG16"/>
              <xsd:enumeration value="SG17"/>
              <xsd:enumeration value="SG18"/>
            </xsd:restriction>
          </xsd:simpleType>
        </xsd:union>
      </xsd:simpleType>
    </xsd:element>
    <xsd:element name="AKA" ma:index="20" nillable="true" ma:displayName="Ref" ma:format="Dropdown" ma:internalName="AKA">
      <xsd:simpleType>
        <xsd:restriction base="dms:Text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f5a81-86bc-46c0-a2b3-094b07bbf89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3186c26-f1eb-4926-937a-8cb318134176}" ma:internalName="TaxCatchAll" ma:showField="CatchAllData" ma:web="c8cf5a81-86bc-46c0-a2b3-094b07bbf8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6" nillable="true" ma:taxonomy="true" ma:internalName="TaxKeywordTaxHTField" ma:taxonomyFieldName="TaxKeyword" ma:displayName="Enterprise Keywords" ma:fieldId="{23f27201-bee3-471e-b2e7-b64fd8b7ca38}" ma:taxonomyMulti="true" ma:sspId="c1dbffec-79fa-4823-8888-078a85f18a78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VariableList UniqueId="fc261583-9a1c-4bda-a22c-21331ea78bd9" Name="Computed" ContentType="XML" MajorVersion="0" MinorVersion="1" isLocalCopy="False" IsBaseObject="False" DataSourceId="fd293dac-0879-421c-a768-cfb9756f80eb" DataSourceMajorVersion="0" DataSourceMinorVersion="1"/>
</file>

<file path=customXml/item6.xml><?xml version="1.0" encoding="utf-8"?>
<VariableListDefinition name="Computed" displayName="Computed" id="fc261583-9a1c-4bda-a22c-21331ea78bd9" isdomainofvalue="False" dataSourceId="fd293dac-0879-421c-a768-cfb9756f80eb"/>
</file>

<file path=customXml/item7.xml><?xml version="1.0" encoding="utf-8"?>
<VariableList UniqueId="f58b4700-ecd3-4f9a-a186-ba8aad603ab1" Name="System" ContentType="XML" MajorVersion="0" MinorVersion="1" isLocalCopy="False" IsBaseObject="False" DataSourceId="12edb699-614b-4281-a20e-a7dbd7fb3472" DataSourceMajorVersion="0" DataSourceMinorVersion="1"/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cf5a81-86bc-46c0-a2b3-094b07bbf895" xsi:nil="true"/>
    <lcf76f155ced4ddcb4097134ff3c332f xmlns="58b7e121-e410-4276-bc1f-bd2d26948425">
      <Terms xmlns="http://schemas.microsoft.com/office/infopath/2007/PartnerControls"/>
    </lcf76f155ced4ddcb4097134ff3c332f>
    <TaxKeywordTaxHTField xmlns="c8cf5a81-86bc-46c0-a2b3-094b07bbf895">
      <Terms xmlns="http://schemas.microsoft.com/office/infopath/2007/PartnerControls"/>
    </TaxKeywordTaxHTField>
    <ClientFileRound xmlns="58b7e121-e410-4276-bc1f-bd2d26948425" xsi:nil="true"/>
    <AKA xmlns="58b7e121-e410-4276-bc1f-bd2d26948425" xsi:nil="true"/>
  </documentManagement>
</p:properties>
</file>

<file path=customXml/item9.xml><?xml version="1.0" encoding="utf-8"?>
<VariableList UniqueId="e3aa0556-318f-4cbd-9562-aa74ac30ffa7" Name="AD_HOC" ContentType="XML" MajorVersion="0" MinorVersion="1" isLocalCopy="False" IsBaseObject="False" DataSourceId="cba00697-9b16-43cd-801f-3eea4e32787d" DataSourceMajorVersion="0" DataSourceMinorVersion="1"/>
</file>

<file path=customXml/itemProps1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10.xml><?xml version="1.0" encoding="utf-8"?>
<ds:datastoreItem xmlns:ds="http://schemas.openxmlformats.org/officeDocument/2006/customXml" ds:itemID="{55C96B7D-B2C0-4075-855E-C312B05241B8}">
  <ds:schemaRefs/>
</ds:datastoreItem>
</file>

<file path=customXml/itemProps2.xml><?xml version="1.0" encoding="utf-8"?>
<ds:datastoreItem xmlns:ds="http://schemas.openxmlformats.org/officeDocument/2006/customXml" ds:itemID="{C7248E6C-867E-48F0-971B-8D6DD2435AAC}">
  <ds:schemaRefs/>
</ds:datastoreItem>
</file>

<file path=customXml/itemProps3.xml><?xml version="1.0" encoding="utf-8"?>
<ds:datastoreItem xmlns:ds="http://schemas.openxmlformats.org/officeDocument/2006/customXml" ds:itemID="{5A589C16-23CD-4BA3-B7A5-DDDF673427B8}">
  <ds:schemaRefs/>
</ds:datastoreItem>
</file>

<file path=customXml/itemProps4.xml><?xml version="1.0" encoding="utf-8"?>
<ds:datastoreItem xmlns:ds="http://schemas.openxmlformats.org/officeDocument/2006/customXml" ds:itemID="{F41EAA1E-D2B5-42A8-9D40-2A3E6F6089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b7e121-e410-4276-bc1f-bd2d26948425"/>
    <ds:schemaRef ds:uri="c8cf5a81-86bc-46c0-a2b3-094b07bbf8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D4B1E560-4D2D-4414-AA1B-B85ADBAB896E}">
  <ds:schemaRefs/>
</ds:datastoreItem>
</file>

<file path=customXml/itemProps6.xml><?xml version="1.0" encoding="utf-8"?>
<ds:datastoreItem xmlns:ds="http://schemas.openxmlformats.org/officeDocument/2006/customXml" ds:itemID="{A202549E-FC9E-42C2-8491-158F3743574C}">
  <ds:schemaRefs/>
</ds:datastoreItem>
</file>

<file path=customXml/itemProps7.xml><?xml version="1.0" encoding="utf-8"?>
<ds:datastoreItem xmlns:ds="http://schemas.openxmlformats.org/officeDocument/2006/customXml" ds:itemID="{32FBF46E-969D-43AC-8280-FE4A5F28D6A9}">
  <ds:schemaRefs/>
</ds:datastoreItem>
</file>

<file path=customXml/itemProps8.xml><?xml version="1.0" encoding="utf-8"?>
<ds:datastoreItem xmlns:ds="http://schemas.openxmlformats.org/officeDocument/2006/customXml" ds:itemID="{520A6D23-366C-44CC-ABC7-866D51D602F2}">
  <ds:schemaRefs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6fa9243-f6f6-4c83-8c18-4e880acd4ff6"/>
    <ds:schemaRef ds:uri="d62b6ecb-acff-4b24-a527-ff2b271ebe71"/>
    <ds:schemaRef ds:uri="http://schemas.microsoft.com/office/2006/metadata/properties"/>
    <ds:schemaRef ds:uri="http://www.w3.org/XML/1998/namespace"/>
    <ds:schemaRef ds:uri="c8cf5a81-86bc-46c0-a2b3-094b07bbf895"/>
    <ds:schemaRef ds:uri="58b7e121-e410-4276-bc1f-bd2d26948425"/>
  </ds:schemaRefs>
</ds:datastoreItem>
</file>

<file path=customXml/itemProps9.xml><?xml version="1.0" encoding="utf-8"?>
<ds:datastoreItem xmlns:ds="http://schemas.openxmlformats.org/officeDocument/2006/customXml" ds:itemID="{66CE5828-C0E6-40F3-80D6-7140178D424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9048</TotalTime>
  <Words>2315</Words>
  <Application>Microsoft Office PowerPoint</Application>
  <PresentationFormat>Widescreen</PresentationFormat>
  <Paragraphs>274</Paragraphs>
  <Slides>41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Montserrat Light</vt:lpstr>
      <vt:lpstr>Montserrat</vt:lpstr>
      <vt:lpstr>Calibri</vt:lpstr>
      <vt:lpstr>Office Theme</vt:lpstr>
      <vt:lpstr>Cover Slide</vt:lpstr>
      <vt:lpstr>Cover Slide</vt:lpstr>
      <vt:lpstr>Cover  Slide</vt:lpstr>
      <vt:lpstr>Cover  Slide</vt:lpstr>
      <vt:lpstr>Cover Slide</vt:lpstr>
      <vt:lpstr>Cover Slide</vt:lpstr>
      <vt:lpstr>Divider Slide</vt:lpstr>
      <vt:lpstr>Divider Slide</vt:lpstr>
      <vt:lpstr>Divider Slide</vt:lpstr>
      <vt:lpstr>Divider Slide</vt:lpstr>
      <vt:lpstr>Template Slide</vt:lpstr>
      <vt:lpstr>Template Slide</vt:lpstr>
      <vt:lpstr>Template Slide</vt:lpstr>
      <vt:lpstr>Template Slide</vt:lpstr>
      <vt:lpstr>2 Column Slide</vt:lpstr>
      <vt:lpstr>2 Column Slide</vt:lpstr>
      <vt:lpstr>Bulleted list</vt:lpstr>
      <vt:lpstr>Bulleted list</vt:lpstr>
      <vt:lpstr>5 Key Points Slides</vt:lpstr>
      <vt:lpstr>5 Key Points Slides</vt:lpstr>
      <vt:lpstr>Text with Image</vt:lpstr>
      <vt:lpstr>Text with Image</vt:lpstr>
      <vt:lpstr>Text with Image</vt:lpstr>
      <vt:lpstr>Text with Image</vt:lpstr>
      <vt:lpstr>Text with Image</vt:lpstr>
      <vt:lpstr>Text with Image</vt:lpstr>
      <vt:lpstr>Text with Image</vt:lpstr>
      <vt:lpstr>Text with Image</vt:lpstr>
      <vt:lpstr>Multiple Images</vt:lpstr>
      <vt:lpstr>Multiple Images</vt:lpstr>
      <vt:lpstr>Multiple Image with Bullets</vt:lpstr>
      <vt:lpstr>PowerPoint Presentation</vt:lpstr>
      <vt:lpstr>PowerPoint Presentation</vt:lpstr>
      <vt:lpstr>Callout Slide</vt:lpstr>
      <vt:lpstr>Callout Slide</vt:lpstr>
      <vt:lpstr>Quotation Slide Lorem ipsum dolor sit amet, consectetuer adipiscing elit.</vt:lpstr>
      <vt:lpstr>Quotation Slide Lorem ipsum dolor sit amet, consectetuer adipiscing elit.</vt:lpstr>
      <vt:lpstr>THANK YOU</vt:lpstr>
      <vt:lpstr>THANK YOU</vt:lpstr>
      <vt:lpstr>Colors and Fonts</vt:lpstr>
      <vt:lpstr>Dos and don'ts for presentations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Hanson, Tyler</cp:lastModifiedBy>
  <cp:revision>652</cp:revision>
  <dcterms:created xsi:type="dcterms:W3CDTF">2016-04-18T22:13:42Z</dcterms:created>
  <dcterms:modified xsi:type="dcterms:W3CDTF">2024-03-06T18:55:58Z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0x0101004246832D12C49A408DF326568C3F47FC</vt:lpwstr>
  </property>
  <property fmtid="{D5CDD505-2E9C-101B-9397-08002B2CF9AE}" pid="3" name="_dlc_DocIdItemGuid">
    <vt:lpwstr>94652c8f-abd2-4216-8204-586f60d023cc</vt:lpwstr>
  </property>
  <property fmtid="{D5CDD505-2E9C-101B-9397-08002B2CF9AE}" pid="4" name="Access">
    <vt:lpwstr/>
  </property>
  <property fmtid="{D5CDD505-2E9C-101B-9397-08002B2CF9AE}" pid="5" name="MediaServiceImageTags">
    <vt:lpwstr/>
  </property>
  <property fmtid="{D5CDD505-2E9C-101B-9397-08002B2CF9AE}" pid="6" name="TaxKeyword">
    <vt:lpwstr/>
  </property>
</Properties>
</file>